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87"/>
  </p:notesMasterIdLst>
  <p:sldIdLst>
    <p:sldId id="256" r:id="rId2"/>
    <p:sldId id="257" r:id="rId3"/>
    <p:sldId id="319" r:id="rId4"/>
    <p:sldId id="320" r:id="rId5"/>
    <p:sldId id="321" r:id="rId6"/>
    <p:sldId id="353" r:id="rId7"/>
    <p:sldId id="332" r:id="rId8"/>
    <p:sldId id="331" r:id="rId9"/>
    <p:sldId id="322" r:id="rId10"/>
    <p:sldId id="324" r:id="rId11"/>
    <p:sldId id="333" r:id="rId12"/>
    <p:sldId id="325" r:id="rId13"/>
    <p:sldId id="334" r:id="rId14"/>
    <p:sldId id="326" r:id="rId15"/>
    <p:sldId id="327" r:id="rId16"/>
    <p:sldId id="328" r:id="rId17"/>
    <p:sldId id="352" r:id="rId18"/>
    <p:sldId id="349" r:id="rId19"/>
    <p:sldId id="258" r:id="rId20"/>
    <p:sldId id="335" r:id="rId21"/>
    <p:sldId id="264" r:id="rId22"/>
    <p:sldId id="265" r:id="rId23"/>
    <p:sldId id="266" r:id="rId24"/>
    <p:sldId id="267" r:id="rId25"/>
    <p:sldId id="269" r:id="rId26"/>
    <p:sldId id="354" r:id="rId27"/>
    <p:sldId id="270" r:id="rId28"/>
    <p:sldId id="337" r:id="rId29"/>
    <p:sldId id="272" r:id="rId30"/>
    <p:sldId id="273" r:id="rId31"/>
    <p:sldId id="342" r:id="rId32"/>
    <p:sldId id="274" r:id="rId33"/>
    <p:sldId id="275" r:id="rId34"/>
    <p:sldId id="277" r:id="rId35"/>
    <p:sldId id="278" r:id="rId36"/>
    <p:sldId id="276" r:id="rId37"/>
    <p:sldId id="351" r:id="rId38"/>
    <p:sldId id="348" r:id="rId39"/>
    <p:sldId id="285" r:id="rId40"/>
    <p:sldId id="286" r:id="rId41"/>
    <p:sldId id="287" r:id="rId42"/>
    <p:sldId id="288" r:id="rId43"/>
    <p:sldId id="292" r:id="rId44"/>
    <p:sldId id="279" r:id="rId45"/>
    <p:sldId id="293" r:id="rId46"/>
    <p:sldId id="281" r:id="rId47"/>
    <p:sldId id="340" r:id="rId48"/>
    <p:sldId id="339" r:id="rId49"/>
    <p:sldId id="280" r:id="rId50"/>
    <p:sldId id="282" r:id="rId51"/>
    <p:sldId id="284" r:id="rId52"/>
    <p:sldId id="289" r:id="rId53"/>
    <p:sldId id="290" r:id="rId54"/>
    <p:sldId id="291" r:id="rId55"/>
    <p:sldId id="343" r:id="rId56"/>
    <p:sldId id="294" r:id="rId57"/>
    <p:sldId id="295" r:id="rId58"/>
    <p:sldId id="296" r:id="rId59"/>
    <p:sldId id="297" r:id="rId60"/>
    <p:sldId id="298" r:id="rId61"/>
    <p:sldId id="300" r:id="rId62"/>
    <p:sldId id="299" r:id="rId63"/>
    <p:sldId id="301" r:id="rId64"/>
    <p:sldId id="341" r:id="rId65"/>
    <p:sldId id="302" r:id="rId66"/>
    <p:sldId id="303" r:id="rId67"/>
    <p:sldId id="347" r:id="rId68"/>
    <p:sldId id="345" r:id="rId69"/>
    <p:sldId id="346" r:id="rId70"/>
    <p:sldId id="307" r:id="rId71"/>
    <p:sldId id="308" r:id="rId72"/>
    <p:sldId id="355" r:id="rId73"/>
    <p:sldId id="356" r:id="rId74"/>
    <p:sldId id="283" r:id="rId75"/>
    <p:sldId id="336" r:id="rId76"/>
    <p:sldId id="310" r:id="rId77"/>
    <p:sldId id="311" r:id="rId78"/>
    <p:sldId id="312" r:id="rId79"/>
    <p:sldId id="313" r:id="rId80"/>
    <p:sldId id="314" r:id="rId81"/>
    <p:sldId id="315" r:id="rId82"/>
    <p:sldId id="316" r:id="rId83"/>
    <p:sldId id="317" r:id="rId84"/>
    <p:sldId id="318" r:id="rId85"/>
    <p:sldId id="357" r:id="rId86"/>
  </p:sldIdLst>
  <p:sldSz cx="9144000" cy="5143500" type="screen16x9"/>
  <p:notesSz cx="6858000" cy="9144000"/>
  <p:embeddedFontLst>
    <p:embeddedFont>
      <p:font typeface="Cambria Math" panose="02040503050406030204" pitchFamily="18" charset="0"/>
      <p:regular r:id="rId88"/>
    </p:embeddedFont>
    <p:embeddedFont>
      <p:font typeface="Montserrat" pitchFamily="2" charset="0"/>
      <p:regular r:id="rId89"/>
      <p:bold r:id="rId90"/>
      <p:italic r:id="rId91"/>
      <p:boldItalic r:id="rId92"/>
    </p:embeddedFont>
    <p:embeddedFont>
      <p:font typeface="Montserrat SemiBold" pitchFamily="2" charset="0"/>
      <p:regular r:id="rId93"/>
      <p:bold r:id="rId94"/>
      <p:italic r:id="rId95"/>
      <p:boldItalic r:id="rId96"/>
    </p:embeddedFont>
    <p:embeddedFont>
      <p:font typeface="Nunito Sans" pitchFamily="2" charset="0"/>
      <p:regular r:id="rId97"/>
      <p:bold r:id="rId98"/>
      <p:italic r:id="rId99"/>
      <p:boldItalic r:id="rId100"/>
    </p:embeddedFont>
    <p:embeddedFont>
      <p:font typeface="Nunito Sans Medium"/>
      <p:regular r:id="rId101"/>
      <p:bold r:id="rId102"/>
      <p:italic r:id="rId103"/>
      <p:boldItalic r:id="rId104"/>
    </p:embeddedFont>
    <p:embeddedFont>
      <p:font typeface="Nunito Sans SemiBold" pitchFamily="2"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ção" id="{D1E93AE7-4074-4684-8AD3-B4D413F7D373}">
          <p14:sldIdLst>
            <p14:sldId id="256"/>
            <p14:sldId id="257"/>
            <p14:sldId id="319"/>
            <p14:sldId id="320"/>
            <p14:sldId id="321"/>
            <p14:sldId id="353"/>
            <p14:sldId id="332"/>
            <p14:sldId id="331"/>
            <p14:sldId id="322"/>
            <p14:sldId id="324"/>
            <p14:sldId id="333"/>
            <p14:sldId id="325"/>
            <p14:sldId id="334"/>
            <p14:sldId id="326"/>
            <p14:sldId id="327"/>
            <p14:sldId id="328"/>
            <p14:sldId id="352"/>
            <p14:sldId id="349"/>
          </p14:sldIdLst>
        </p14:section>
        <p14:section name="Tipos de Modelos" id="{D366AD4A-CCD4-4674-B2FD-6A21EFAD1BD4}">
          <p14:sldIdLst>
            <p14:sldId id="258"/>
            <p14:sldId id="335"/>
            <p14:sldId id="264"/>
            <p14:sldId id="265"/>
            <p14:sldId id="266"/>
            <p14:sldId id="267"/>
          </p14:sldIdLst>
        </p14:section>
        <p14:section name="Aprendizado Supervisionado" id="{0769FA7C-5015-44BC-96DD-B47ED6AF79BA}">
          <p14:sldIdLst>
            <p14:sldId id="269"/>
            <p14:sldId id="354"/>
            <p14:sldId id="270"/>
            <p14:sldId id="337"/>
            <p14:sldId id="272"/>
            <p14:sldId id="273"/>
            <p14:sldId id="342"/>
            <p14:sldId id="274"/>
            <p14:sldId id="275"/>
            <p14:sldId id="277"/>
            <p14:sldId id="278"/>
            <p14:sldId id="276"/>
            <p14:sldId id="351"/>
            <p14:sldId id="348"/>
            <p14:sldId id="285"/>
            <p14:sldId id="286"/>
            <p14:sldId id="287"/>
            <p14:sldId id="288"/>
            <p14:sldId id="292"/>
            <p14:sldId id="279"/>
            <p14:sldId id="293"/>
            <p14:sldId id="281"/>
            <p14:sldId id="340"/>
            <p14:sldId id="339"/>
            <p14:sldId id="280"/>
            <p14:sldId id="282"/>
            <p14:sldId id="284"/>
            <p14:sldId id="289"/>
            <p14:sldId id="290"/>
            <p14:sldId id="291"/>
            <p14:sldId id="343"/>
            <p14:sldId id="294"/>
          </p14:sldIdLst>
        </p14:section>
        <p14:section name="Aprendizado Não Supervisionado" id="{7D5EA146-A1A5-4575-9282-033AA3B7B7DB}">
          <p14:sldIdLst>
            <p14:sldId id="295"/>
            <p14:sldId id="296"/>
            <p14:sldId id="297"/>
            <p14:sldId id="298"/>
            <p14:sldId id="300"/>
            <p14:sldId id="299"/>
            <p14:sldId id="301"/>
            <p14:sldId id="341"/>
            <p14:sldId id="302"/>
          </p14:sldIdLst>
        </p14:section>
        <p14:section name="Temas Gerais" id="{232630E8-8E4D-4099-B8B5-7D6A85DDAE16}">
          <p14:sldIdLst>
            <p14:sldId id="303"/>
            <p14:sldId id="347"/>
            <p14:sldId id="345"/>
            <p14:sldId id="346"/>
            <p14:sldId id="307"/>
          </p14:sldIdLst>
        </p14:section>
        <p14:section name="Métodos Avançados" id="{ED0E5C26-8F1F-4D00-A05A-69013F2E6173}">
          <p14:sldIdLst>
            <p14:sldId id="308"/>
            <p14:sldId id="355"/>
            <p14:sldId id="356"/>
            <p14:sldId id="283"/>
            <p14:sldId id="336"/>
            <p14:sldId id="310"/>
            <p14:sldId id="311"/>
            <p14:sldId id="312"/>
          </p14:sldIdLst>
        </p14:section>
        <p14:section name="Temas em Tipos de Dados" id="{36CF44C2-A272-449E-94B2-2E4E538838E1}">
          <p14:sldIdLst>
            <p14:sldId id="313"/>
            <p14:sldId id="314"/>
            <p14:sldId id="315"/>
            <p14:sldId id="316"/>
            <p14:sldId id="317"/>
            <p14:sldId id="318"/>
            <p14:sldId id="35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9E2918-7936-41E7-AE43-C84D466C2DB9}" v="1299" dt="2024-11-13T18:50:03.488"/>
  </p1510:revLst>
</p1510:revInfo>
</file>

<file path=ppt/tableStyles.xml><?xml version="1.0" encoding="utf-8"?>
<a:tblStyleLst xmlns:a="http://schemas.openxmlformats.org/drawingml/2006/main" def="{7541C759-4DA5-40D6-B075-F7DAAC854D96}">
  <a:tblStyle styleId="{7541C759-4DA5-40D6-B075-F7DAAC854D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4" autoAdjust="0"/>
    <p:restoredTop sz="94710" autoAdjust="0"/>
  </p:normalViewPr>
  <p:slideViewPr>
    <p:cSldViewPr snapToGrid="0">
      <p:cViewPr varScale="1">
        <p:scale>
          <a:sx n="105" d="100"/>
          <a:sy n="105" d="100"/>
        </p:scale>
        <p:origin x="427" y="6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font" Target="fonts/font2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6.fntdata"/><Relationship Id="rId108" Type="http://schemas.openxmlformats.org/officeDocument/2006/relationships/font" Target="fonts/font2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9.fntdata"/><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3.fntdata"/><Relationship Id="rId105"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font" Target="fonts/font1.fntdata"/><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ardo Semião e Castro" userId="c7dd956b4cb9528e" providerId="LiveId" clId="{349E2918-7936-41E7-AE43-C84D466C2DB9}"/>
    <pc:docChg chg="undo redo custSel addSld delSld modSld sldOrd addSection delSection modSection">
      <pc:chgData name="Ricardo Semião e Castro" userId="c7dd956b4cb9528e" providerId="LiveId" clId="{349E2918-7936-41E7-AE43-C84D466C2DB9}" dt="2024-11-13T18:50:40.457" v="21350" actId="20577"/>
      <pc:docMkLst>
        <pc:docMk/>
      </pc:docMkLst>
      <pc:sldChg chg="modSp mod ord">
        <pc:chgData name="Ricardo Semião e Castro" userId="c7dd956b4cb9528e" providerId="LiveId" clId="{349E2918-7936-41E7-AE43-C84D466C2DB9}" dt="2024-11-12T15:41:31.042" v="16839"/>
        <pc:sldMkLst>
          <pc:docMk/>
          <pc:sldMk cId="0" sldId="256"/>
        </pc:sldMkLst>
        <pc:spChg chg="mod">
          <ac:chgData name="Ricardo Semião e Castro" userId="c7dd956b4cb9528e" providerId="LiveId" clId="{349E2918-7936-41E7-AE43-C84D466C2DB9}" dt="2024-11-11T18:22:50.777" v="14" actId="20577"/>
          <ac:spMkLst>
            <pc:docMk/>
            <pc:sldMk cId="0" sldId="256"/>
            <ac:spMk id="87" creationId="{00000000-0000-0000-0000-000000000000}"/>
          </ac:spMkLst>
        </pc:spChg>
      </pc:sldChg>
      <pc:sldChg chg="addSp delSp modSp mod ord modClrScheme chgLayout">
        <pc:chgData name="Ricardo Semião e Castro" userId="c7dd956b4cb9528e" providerId="LiveId" clId="{349E2918-7936-41E7-AE43-C84D466C2DB9}" dt="2024-11-13T18:50:28.582" v="21346" actId="20577"/>
        <pc:sldMkLst>
          <pc:docMk/>
          <pc:sldMk cId="0" sldId="257"/>
        </pc:sldMkLst>
        <pc:spChg chg="add mod">
          <ac:chgData name="Ricardo Semião e Castro" userId="c7dd956b4cb9528e" providerId="LiveId" clId="{349E2918-7936-41E7-AE43-C84D466C2DB9}" dt="2024-11-13T18:50:28.582" v="21346" actId="20577"/>
          <ac:spMkLst>
            <pc:docMk/>
            <pc:sldMk cId="0" sldId="257"/>
            <ac:spMk id="2" creationId="{10B0C9CF-5989-4390-812C-1D00E9909A0A}"/>
          </ac:spMkLst>
        </pc:spChg>
        <pc:spChg chg="add del mod">
          <ac:chgData name="Ricardo Semião e Castro" userId="c7dd956b4cb9528e" providerId="LiveId" clId="{349E2918-7936-41E7-AE43-C84D466C2DB9}" dt="2024-11-11T21:31:04.503" v="5000" actId="478"/>
          <ac:spMkLst>
            <pc:docMk/>
            <pc:sldMk cId="0" sldId="257"/>
            <ac:spMk id="3" creationId="{E862F54A-7FBF-36FE-46FC-CB133D545221}"/>
          </ac:spMkLst>
        </pc:spChg>
        <pc:spChg chg="add del mod ord">
          <ac:chgData name="Ricardo Semião e Castro" userId="c7dd956b4cb9528e" providerId="LiveId" clId="{349E2918-7936-41E7-AE43-C84D466C2DB9}" dt="2024-11-11T21:31:10.745" v="5002" actId="700"/>
          <ac:spMkLst>
            <pc:docMk/>
            <pc:sldMk cId="0" sldId="257"/>
            <ac:spMk id="4" creationId="{CBAF577E-60CD-047B-5DF7-4CB15634C4EB}"/>
          </ac:spMkLst>
        </pc:spChg>
        <pc:spChg chg="add del mod ord">
          <ac:chgData name="Ricardo Semião e Castro" userId="c7dd956b4cb9528e" providerId="LiveId" clId="{349E2918-7936-41E7-AE43-C84D466C2DB9}" dt="2024-11-11T21:31:10.745" v="5002" actId="700"/>
          <ac:spMkLst>
            <pc:docMk/>
            <pc:sldMk cId="0" sldId="257"/>
            <ac:spMk id="5" creationId="{79F58899-B096-D2E3-BE88-7D7A0F6EB85B}"/>
          </ac:spMkLst>
        </pc:spChg>
        <pc:spChg chg="add del mod ord">
          <ac:chgData name="Ricardo Semião e Castro" userId="c7dd956b4cb9528e" providerId="LiveId" clId="{349E2918-7936-41E7-AE43-C84D466C2DB9}" dt="2024-11-13T17:44:42.780" v="19244" actId="1036"/>
          <ac:spMkLst>
            <pc:docMk/>
            <pc:sldMk cId="0" sldId="257"/>
            <ac:spMk id="6" creationId="{CCC0ACEF-4CF0-0042-578D-11B94E232433}"/>
          </ac:spMkLst>
        </pc:spChg>
        <pc:spChg chg="add del mod">
          <ac:chgData name="Ricardo Semião e Castro" userId="c7dd956b4cb9528e" providerId="LiveId" clId="{349E2918-7936-41E7-AE43-C84D466C2DB9}" dt="2024-11-13T17:44:42.780" v="19244" actId="1036"/>
          <ac:spMkLst>
            <pc:docMk/>
            <pc:sldMk cId="0" sldId="257"/>
            <ac:spMk id="7" creationId="{387716BA-D043-BAAE-C741-D5854112C6D4}"/>
          </ac:spMkLst>
        </pc:spChg>
        <pc:spChg chg="add del mod">
          <ac:chgData name="Ricardo Semião e Castro" userId="c7dd956b4cb9528e" providerId="LiveId" clId="{349E2918-7936-41E7-AE43-C84D466C2DB9}" dt="2024-11-12T15:40:45.832" v="16836" actId="478"/>
          <ac:spMkLst>
            <pc:docMk/>
            <pc:sldMk cId="0" sldId="257"/>
            <ac:spMk id="9" creationId="{CAA12AFD-9269-768D-C465-F149E2A8B26D}"/>
          </ac:spMkLst>
        </pc:spChg>
        <pc:spChg chg="del">
          <ac:chgData name="Ricardo Semião e Castro" userId="c7dd956b4cb9528e" providerId="LiveId" clId="{349E2918-7936-41E7-AE43-C84D466C2DB9}" dt="2024-11-11T21:30:57.499" v="4997" actId="478"/>
          <ac:spMkLst>
            <pc:docMk/>
            <pc:sldMk cId="0" sldId="257"/>
            <ac:spMk id="92" creationId="{00000000-0000-0000-0000-000000000000}"/>
          </ac:spMkLst>
        </pc:spChg>
        <pc:spChg chg="mod ord">
          <ac:chgData name="Ricardo Semião e Castro" userId="c7dd956b4cb9528e" providerId="LiveId" clId="{349E2918-7936-41E7-AE43-C84D466C2DB9}" dt="2024-11-11T21:31:16.074" v="5003" actId="700"/>
          <ac:spMkLst>
            <pc:docMk/>
            <pc:sldMk cId="0" sldId="257"/>
            <ac:spMk id="93" creationId="{00000000-0000-0000-0000-000000000000}"/>
          </ac:spMkLst>
        </pc:spChg>
        <pc:spChg chg="mod ord">
          <ac:chgData name="Ricardo Semião e Castro" userId="c7dd956b4cb9528e" providerId="LiveId" clId="{349E2918-7936-41E7-AE43-C84D466C2DB9}" dt="2024-11-11T21:31:16.074" v="5003" actId="700"/>
          <ac:spMkLst>
            <pc:docMk/>
            <pc:sldMk cId="0" sldId="257"/>
            <ac:spMk id="94" creationId="{00000000-0000-0000-0000-000000000000}"/>
          </ac:spMkLst>
        </pc:spChg>
        <pc:spChg chg="del">
          <ac:chgData name="Ricardo Semião e Castro" userId="c7dd956b4cb9528e" providerId="LiveId" clId="{349E2918-7936-41E7-AE43-C84D466C2DB9}" dt="2024-11-11T21:31:02.597" v="4999" actId="478"/>
          <ac:spMkLst>
            <pc:docMk/>
            <pc:sldMk cId="0" sldId="257"/>
            <ac:spMk id="95" creationId="{00000000-0000-0000-0000-000000000000}"/>
          </ac:spMkLst>
        </pc:spChg>
        <pc:picChg chg="add del mod">
          <ac:chgData name="Ricardo Semião e Castro" userId="c7dd956b4cb9528e" providerId="LiveId" clId="{349E2918-7936-41E7-AE43-C84D466C2DB9}" dt="2024-11-12T19:58:42.706" v="17856" actId="21"/>
          <ac:picMkLst>
            <pc:docMk/>
            <pc:sldMk cId="0" sldId="257"/>
            <ac:picMk id="2" creationId="{AC936A97-12BE-EF2F-C7DD-7D30FA27B50B}"/>
          </ac:picMkLst>
        </pc:picChg>
        <pc:picChg chg="add del">
          <ac:chgData name="Ricardo Semião e Castro" userId="c7dd956b4cb9528e" providerId="LiveId" clId="{349E2918-7936-41E7-AE43-C84D466C2DB9}" dt="2024-11-13T16:43:06.078" v="18310" actId="21"/>
          <ac:picMkLst>
            <pc:docMk/>
            <pc:sldMk cId="0" sldId="257"/>
            <ac:picMk id="3" creationId="{2AA244DE-88EA-C5ED-0B19-0B0B88197268}"/>
          </ac:picMkLst>
        </pc:picChg>
      </pc:sldChg>
      <pc:sldChg chg="modSp mod">
        <pc:chgData name="Ricardo Semião e Castro" userId="c7dd956b4cb9528e" providerId="LiveId" clId="{349E2918-7936-41E7-AE43-C84D466C2DB9}" dt="2024-11-12T15:22:21.191" v="16177" actId="20577"/>
        <pc:sldMkLst>
          <pc:docMk/>
          <pc:sldMk cId="0" sldId="258"/>
        </pc:sldMkLst>
        <pc:spChg chg="mod">
          <ac:chgData name="Ricardo Semião e Castro" userId="c7dd956b4cb9528e" providerId="LiveId" clId="{349E2918-7936-41E7-AE43-C84D466C2DB9}" dt="2024-11-12T15:22:21.191" v="16177" actId="20577"/>
          <ac:spMkLst>
            <pc:docMk/>
            <pc:sldMk cId="0" sldId="258"/>
            <ac:spMk id="100" creationId="{00000000-0000-0000-0000-000000000000}"/>
          </ac:spMkLst>
        </pc:spChg>
      </pc:sldChg>
      <pc:sldChg chg="del">
        <pc:chgData name="Ricardo Semião e Castro" userId="c7dd956b4cb9528e" providerId="LiveId" clId="{349E2918-7936-41E7-AE43-C84D466C2DB9}" dt="2024-11-12T13:00:39.030" v="12211" actId="47"/>
        <pc:sldMkLst>
          <pc:docMk/>
          <pc:sldMk cId="0" sldId="259"/>
        </pc:sldMkLst>
      </pc:sldChg>
      <pc:sldChg chg="del">
        <pc:chgData name="Ricardo Semião e Castro" userId="c7dd956b4cb9528e" providerId="LiveId" clId="{349E2918-7936-41E7-AE43-C84D466C2DB9}" dt="2024-11-12T13:00:39.030" v="12211" actId="47"/>
        <pc:sldMkLst>
          <pc:docMk/>
          <pc:sldMk cId="0" sldId="260"/>
        </pc:sldMkLst>
      </pc:sldChg>
      <pc:sldChg chg="modSp del mod ord">
        <pc:chgData name="Ricardo Semião e Castro" userId="c7dd956b4cb9528e" providerId="LiveId" clId="{349E2918-7936-41E7-AE43-C84D466C2DB9}" dt="2024-11-12T00:37:30.354" v="11212" actId="47"/>
        <pc:sldMkLst>
          <pc:docMk/>
          <pc:sldMk cId="0" sldId="261"/>
        </pc:sldMkLst>
        <pc:spChg chg="mod">
          <ac:chgData name="Ricardo Semião e Castro" userId="c7dd956b4cb9528e" providerId="LiveId" clId="{349E2918-7936-41E7-AE43-C84D466C2DB9}" dt="2024-11-11T19:43:48.882" v="2959" actId="20577"/>
          <ac:spMkLst>
            <pc:docMk/>
            <pc:sldMk cId="0" sldId="261"/>
            <ac:spMk id="121" creationId="{00000000-0000-0000-0000-000000000000}"/>
          </ac:spMkLst>
        </pc:spChg>
        <pc:spChg chg="mod">
          <ac:chgData name="Ricardo Semião e Castro" userId="c7dd956b4cb9528e" providerId="LiveId" clId="{349E2918-7936-41E7-AE43-C84D466C2DB9}" dt="2024-11-12T00:35:14.894" v="11176" actId="27636"/>
          <ac:spMkLst>
            <pc:docMk/>
            <pc:sldMk cId="0" sldId="261"/>
            <ac:spMk id="122" creationId="{00000000-0000-0000-0000-000000000000}"/>
          </ac:spMkLst>
        </pc:spChg>
      </pc:sldChg>
      <pc:sldChg chg="del">
        <pc:chgData name="Ricardo Semião e Castro" userId="c7dd956b4cb9528e" providerId="LiveId" clId="{349E2918-7936-41E7-AE43-C84D466C2DB9}" dt="2024-11-12T13:00:39.030" v="12211" actId="47"/>
        <pc:sldMkLst>
          <pc:docMk/>
          <pc:sldMk cId="0" sldId="262"/>
        </pc:sldMkLst>
      </pc:sldChg>
      <pc:sldChg chg="del">
        <pc:chgData name="Ricardo Semião e Castro" userId="c7dd956b4cb9528e" providerId="LiveId" clId="{349E2918-7936-41E7-AE43-C84D466C2DB9}" dt="2024-11-12T13:10:43.305" v="12977" actId="47"/>
        <pc:sldMkLst>
          <pc:docMk/>
          <pc:sldMk cId="0" sldId="263"/>
        </pc:sldMkLst>
      </pc:sldChg>
      <pc:sldChg chg="delSp modSp mod">
        <pc:chgData name="Ricardo Semião e Castro" userId="c7dd956b4cb9528e" providerId="LiveId" clId="{349E2918-7936-41E7-AE43-C84D466C2DB9}" dt="2024-11-12T19:05:05.994" v="17725" actId="20577"/>
        <pc:sldMkLst>
          <pc:docMk/>
          <pc:sldMk cId="0" sldId="264"/>
        </pc:sldMkLst>
        <pc:spChg chg="mod">
          <ac:chgData name="Ricardo Semião e Castro" userId="c7dd956b4cb9528e" providerId="LiveId" clId="{349E2918-7936-41E7-AE43-C84D466C2DB9}" dt="2024-11-12T19:05:05.994" v="17725" actId="20577"/>
          <ac:spMkLst>
            <pc:docMk/>
            <pc:sldMk cId="0" sldId="264"/>
            <ac:spMk id="147" creationId="{00000000-0000-0000-0000-000000000000}"/>
          </ac:spMkLst>
        </pc:spChg>
        <pc:spChg chg="mod">
          <ac:chgData name="Ricardo Semião e Castro" userId="c7dd956b4cb9528e" providerId="LiveId" clId="{349E2918-7936-41E7-AE43-C84D466C2DB9}" dt="2024-11-12T13:11:58.203" v="13056" actId="2711"/>
          <ac:spMkLst>
            <pc:docMk/>
            <pc:sldMk cId="0" sldId="264"/>
            <ac:spMk id="149" creationId="{00000000-0000-0000-0000-000000000000}"/>
          </ac:spMkLst>
        </pc:spChg>
        <pc:spChg chg="del">
          <ac:chgData name="Ricardo Semião e Castro" userId="c7dd956b4cb9528e" providerId="LiveId" clId="{349E2918-7936-41E7-AE43-C84D466C2DB9}" dt="2024-11-12T13:11:39.851" v="13055" actId="478"/>
          <ac:spMkLst>
            <pc:docMk/>
            <pc:sldMk cId="0" sldId="264"/>
            <ac:spMk id="150" creationId="{00000000-0000-0000-0000-000000000000}"/>
          </ac:spMkLst>
        </pc:spChg>
        <pc:spChg chg="mod">
          <ac:chgData name="Ricardo Semião e Castro" userId="c7dd956b4cb9528e" providerId="LiveId" clId="{349E2918-7936-41E7-AE43-C84D466C2DB9}" dt="2024-11-12T13:12:03.695" v="13078" actId="1036"/>
          <ac:spMkLst>
            <pc:docMk/>
            <pc:sldMk cId="0" sldId="264"/>
            <ac:spMk id="151" creationId="{00000000-0000-0000-0000-000000000000}"/>
          </ac:spMkLst>
        </pc:spChg>
        <pc:spChg chg="mod">
          <ac:chgData name="Ricardo Semião e Castro" userId="c7dd956b4cb9528e" providerId="LiveId" clId="{349E2918-7936-41E7-AE43-C84D466C2DB9}" dt="2024-11-12T13:12:03.695" v="13078" actId="1036"/>
          <ac:spMkLst>
            <pc:docMk/>
            <pc:sldMk cId="0" sldId="264"/>
            <ac:spMk id="152" creationId="{00000000-0000-0000-0000-000000000000}"/>
          </ac:spMkLst>
        </pc:spChg>
        <pc:spChg chg="mod">
          <ac:chgData name="Ricardo Semião e Castro" userId="c7dd956b4cb9528e" providerId="LiveId" clId="{349E2918-7936-41E7-AE43-C84D466C2DB9}" dt="2024-11-12T13:12:03.695" v="13078" actId="1036"/>
          <ac:spMkLst>
            <pc:docMk/>
            <pc:sldMk cId="0" sldId="264"/>
            <ac:spMk id="153" creationId="{00000000-0000-0000-0000-000000000000}"/>
          </ac:spMkLst>
        </pc:spChg>
        <pc:picChg chg="mod">
          <ac:chgData name="Ricardo Semião e Castro" userId="c7dd956b4cb9528e" providerId="LiveId" clId="{349E2918-7936-41E7-AE43-C84D466C2DB9}" dt="2024-11-12T13:12:03.695" v="13078" actId="1036"/>
          <ac:picMkLst>
            <pc:docMk/>
            <pc:sldMk cId="0" sldId="264"/>
            <ac:picMk id="154" creationId="{00000000-0000-0000-0000-000000000000}"/>
          </ac:picMkLst>
        </pc:picChg>
        <pc:picChg chg="mod">
          <ac:chgData name="Ricardo Semião e Castro" userId="c7dd956b4cb9528e" providerId="LiveId" clId="{349E2918-7936-41E7-AE43-C84D466C2DB9}" dt="2024-11-12T13:12:03.695" v="13078" actId="1036"/>
          <ac:picMkLst>
            <pc:docMk/>
            <pc:sldMk cId="0" sldId="264"/>
            <ac:picMk id="155" creationId="{00000000-0000-0000-0000-000000000000}"/>
          </ac:picMkLst>
        </pc:picChg>
        <pc:picChg chg="mod">
          <ac:chgData name="Ricardo Semião e Castro" userId="c7dd956b4cb9528e" providerId="LiveId" clId="{349E2918-7936-41E7-AE43-C84D466C2DB9}" dt="2024-11-12T13:12:03.695" v="13078" actId="1036"/>
          <ac:picMkLst>
            <pc:docMk/>
            <pc:sldMk cId="0" sldId="264"/>
            <ac:picMk id="156" creationId="{00000000-0000-0000-0000-000000000000}"/>
          </ac:picMkLst>
        </pc:picChg>
        <pc:cxnChg chg="del mod">
          <ac:chgData name="Ricardo Semião e Castro" userId="c7dd956b4cb9528e" providerId="LiveId" clId="{349E2918-7936-41E7-AE43-C84D466C2DB9}" dt="2024-11-12T13:11:39.851" v="13055" actId="478"/>
          <ac:cxnSpMkLst>
            <pc:docMk/>
            <pc:sldMk cId="0" sldId="264"/>
            <ac:cxnSpMk id="157" creationId="{00000000-0000-0000-0000-000000000000}"/>
          </ac:cxnSpMkLst>
        </pc:cxnChg>
        <pc:cxnChg chg="del mod">
          <ac:chgData name="Ricardo Semião e Castro" userId="c7dd956b4cb9528e" providerId="LiveId" clId="{349E2918-7936-41E7-AE43-C84D466C2DB9}" dt="2024-11-12T13:11:39.851" v="13055" actId="478"/>
          <ac:cxnSpMkLst>
            <pc:docMk/>
            <pc:sldMk cId="0" sldId="264"/>
            <ac:cxnSpMk id="158" creationId="{00000000-0000-0000-0000-000000000000}"/>
          </ac:cxnSpMkLst>
        </pc:cxnChg>
        <pc:cxnChg chg="del mod">
          <ac:chgData name="Ricardo Semião e Castro" userId="c7dd956b4cb9528e" providerId="LiveId" clId="{349E2918-7936-41E7-AE43-C84D466C2DB9}" dt="2024-11-12T13:11:39.851" v="13055" actId="478"/>
          <ac:cxnSpMkLst>
            <pc:docMk/>
            <pc:sldMk cId="0" sldId="264"/>
            <ac:cxnSpMk id="159" creationId="{00000000-0000-0000-0000-000000000000}"/>
          </ac:cxnSpMkLst>
        </pc:cxnChg>
      </pc:sldChg>
      <pc:sldChg chg="modSp mod">
        <pc:chgData name="Ricardo Semião e Castro" userId="c7dd956b4cb9528e" providerId="LiveId" clId="{349E2918-7936-41E7-AE43-C84D466C2DB9}" dt="2024-11-12T19:05:21.396" v="17726"/>
        <pc:sldMkLst>
          <pc:docMk/>
          <pc:sldMk cId="0" sldId="265"/>
        </pc:sldMkLst>
        <pc:spChg chg="mod">
          <ac:chgData name="Ricardo Semião e Castro" userId="c7dd956b4cb9528e" providerId="LiveId" clId="{349E2918-7936-41E7-AE43-C84D466C2DB9}" dt="2024-11-12T13:12:43.766" v="13096" actId="20577"/>
          <ac:spMkLst>
            <pc:docMk/>
            <pc:sldMk cId="0" sldId="265"/>
            <ac:spMk id="184" creationId="{00000000-0000-0000-0000-000000000000}"/>
          </ac:spMkLst>
        </pc:spChg>
        <pc:spChg chg="mod">
          <ac:chgData name="Ricardo Semião e Castro" userId="c7dd956b4cb9528e" providerId="LiveId" clId="{349E2918-7936-41E7-AE43-C84D466C2DB9}" dt="2024-11-12T19:05:21.396" v="17726"/>
          <ac:spMkLst>
            <pc:docMk/>
            <pc:sldMk cId="0" sldId="265"/>
            <ac:spMk id="185" creationId="{00000000-0000-0000-0000-000000000000}"/>
          </ac:spMkLst>
        </pc:spChg>
      </pc:sldChg>
      <pc:sldChg chg="modSp mod">
        <pc:chgData name="Ricardo Semião e Castro" userId="c7dd956b4cb9528e" providerId="LiveId" clId="{349E2918-7936-41E7-AE43-C84D466C2DB9}" dt="2024-11-12T19:05:23.546" v="17727"/>
        <pc:sldMkLst>
          <pc:docMk/>
          <pc:sldMk cId="0" sldId="266"/>
        </pc:sldMkLst>
        <pc:spChg chg="mod">
          <ac:chgData name="Ricardo Semião e Castro" userId="c7dd956b4cb9528e" providerId="LiveId" clId="{349E2918-7936-41E7-AE43-C84D466C2DB9}" dt="2024-11-12T13:12:41.274" v="13095" actId="1035"/>
          <ac:spMkLst>
            <pc:docMk/>
            <pc:sldMk cId="0" sldId="266"/>
            <ac:spMk id="209" creationId="{00000000-0000-0000-0000-000000000000}"/>
          </ac:spMkLst>
        </pc:spChg>
        <pc:spChg chg="mod">
          <ac:chgData name="Ricardo Semião e Castro" userId="c7dd956b4cb9528e" providerId="LiveId" clId="{349E2918-7936-41E7-AE43-C84D466C2DB9}" dt="2024-11-12T19:05:23.546" v="17727"/>
          <ac:spMkLst>
            <pc:docMk/>
            <pc:sldMk cId="0" sldId="266"/>
            <ac:spMk id="218" creationId="{00000000-0000-0000-0000-000000000000}"/>
          </ac:spMkLst>
        </pc:spChg>
      </pc:sldChg>
      <pc:sldChg chg="modSp mod">
        <pc:chgData name="Ricardo Semião e Castro" userId="c7dd956b4cb9528e" providerId="LiveId" clId="{349E2918-7936-41E7-AE43-C84D466C2DB9}" dt="2024-11-12T19:05:25.508" v="17728"/>
        <pc:sldMkLst>
          <pc:docMk/>
          <pc:sldMk cId="0" sldId="267"/>
        </pc:sldMkLst>
        <pc:spChg chg="mod">
          <ac:chgData name="Ricardo Semião e Castro" userId="c7dd956b4cb9528e" providerId="LiveId" clId="{349E2918-7936-41E7-AE43-C84D466C2DB9}" dt="2024-11-12T13:13:11.898" v="13101" actId="255"/>
          <ac:spMkLst>
            <pc:docMk/>
            <pc:sldMk cId="0" sldId="267"/>
            <ac:spMk id="224" creationId="{00000000-0000-0000-0000-000000000000}"/>
          </ac:spMkLst>
        </pc:spChg>
        <pc:spChg chg="mod">
          <ac:chgData name="Ricardo Semião e Castro" userId="c7dd956b4cb9528e" providerId="LiveId" clId="{349E2918-7936-41E7-AE43-C84D466C2DB9}" dt="2024-11-12T19:05:25.508" v="17728"/>
          <ac:spMkLst>
            <pc:docMk/>
            <pc:sldMk cId="0" sldId="267"/>
            <ac:spMk id="225" creationId="{00000000-0000-0000-0000-000000000000}"/>
          </ac:spMkLst>
        </pc:spChg>
      </pc:sldChg>
      <pc:sldChg chg="del">
        <pc:chgData name="Ricardo Semião e Castro" userId="c7dd956b4cb9528e" providerId="LiveId" clId="{349E2918-7936-41E7-AE43-C84D466C2DB9}" dt="2024-11-12T13:13:18.417" v="13102" actId="47"/>
        <pc:sldMkLst>
          <pc:docMk/>
          <pc:sldMk cId="0" sldId="268"/>
        </pc:sldMkLst>
      </pc:sldChg>
      <pc:sldChg chg="modSp mod">
        <pc:chgData name="Ricardo Semião e Castro" userId="c7dd956b4cb9528e" providerId="LiveId" clId="{349E2918-7936-41E7-AE43-C84D466C2DB9}" dt="2024-11-12T13:14:13.659" v="13150" actId="20577"/>
        <pc:sldMkLst>
          <pc:docMk/>
          <pc:sldMk cId="0" sldId="269"/>
        </pc:sldMkLst>
        <pc:spChg chg="mod">
          <ac:chgData name="Ricardo Semião e Castro" userId="c7dd956b4cb9528e" providerId="LiveId" clId="{349E2918-7936-41E7-AE43-C84D466C2DB9}" dt="2024-11-12T13:14:13.659" v="13150" actId="20577"/>
          <ac:spMkLst>
            <pc:docMk/>
            <pc:sldMk cId="0" sldId="269"/>
            <ac:spMk id="243" creationId="{00000000-0000-0000-0000-000000000000}"/>
          </ac:spMkLst>
        </pc:spChg>
      </pc:sldChg>
      <pc:sldChg chg="modSp mod">
        <pc:chgData name="Ricardo Semião e Castro" userId="c7dd956b4cb9528e" providerId="LiveId" clId="{349E2918-7936-41E7-AE43-C84D466C2DB9}" dt="2024-11-12T13:14:35.159" v="13164" actId="20577"/>
        <pc:sldMkLst>
          <pc:docMk/>
          <pc:sldMk cId="0" sldId="270"/>
        </pc:sldMkLst>
        <pc:spChg chg="mod">
          <ac:chgData name="Ricardo Semião e Castro" userId="c7dd956b4cb9528e" providerId="LiveId" clId="{349E2918-7936-41E7-AE43-C84D466C2DB9}" dt="2024-11-12T13:14:35.159" v="13164" actId="20577"/>
          <ac:spMkLst>
            <pc:docMk/>
            <pc:sldMk cId="0" sldId="270"/>
            <ac:spMk id="249" creationId="{00000000-0000-0000-0000-000000000000}"/>
          </ac:spMkLst>
        </pc:spChg>
      </pc:sldChg>
      <pc:sldChg chg="del">
        <pc:chgData name="Ricardo Semião e Castro" userId="c7dd956b4cb9528e" providerId="LiveId" clId="{349E2918-7936-41E7-AE43-C84D466C2DB9}" dt="2024-11-12T13:15:59.971" v="13176" actId="47"/>
        <pc:sldMkLst>
          <pc:docMk/>
          <pc:sldMk cId="0" sldId="271"/>
        </pc:sldMkLst>
      </pc:sldChg>
      <pc:sldChg chg="modSp mod modAnim">
        <pc:chgData name="Ricardo Semião e Castro" userId="c7dd956b4cb9528e" providerId="LiveId" clId="{349E2918-7936-41E7-AE43-C84D466C2DB9}" dt="2024-11-12T14:46:52.561" v="14717" actId="20577"/>
        <pc:sldMkLst>
          <pc:docMk/>
          <pc:sldMk cId="0" sldId="272"/>
        </pc:sldMkLst>
        <pc:spChg chg="mod">
          <ac:chgData name="Ricardo Semião e Castro" userId="c7dd956b4cb9528e" providerId="LiveId" clId="{349E2918-7936-41E7-AE43-C84D466C2DB9}" dt="2024-11-12T13:16:08.664" v="13178" actId="20577"/>
          <ac:spMkLst>
            <pc:docMk/>
            <pc:sldMk cId="0" sldId="272"/>
            <ac:spMk id="262" creationId="{00000000-0000-0000-0000-000000000000}"/>
          </ac:spMkLst>
        </pc:spChg>
        <pc:spChg chg="mod">
          <ac:chgData name="Ricardo Semião e Castro" userId="c7dd956b4cb9528e" providerId="LiveId" clId="{349E2918-7936-41E7-AE43-C84D466C2DB9}" dt="2024-11-12T14:46:52.561" v="14717" actId="20577"/>
          <ac:spMkLst>
            <pc:docMk/>
            <pc:sldMk cId="0" sldId="272"/>
            <ac:spMk id="263" creationId="{00000000-0000-0000-0000-000000000000}"/>
          </ac:spMkLst>
        </pc:spChg>
      </pc:sldChg>
      <pc:sldChg chg="addSp delSp modSp mod modAnim">
        <pc:chgData name="Ricardo Semião e Castro" userId="c7dd956b4cb9528e" providerId="LiveId" clId="{349E2918-7936-41E7-AE43-C84D466C2DB9}" dt="2024-11-12T15:24:26.950" v="16268" actId="20577"/>
        <pc:sldMkLst>
          <pc:docMk/>
          <pc:sldMk cId="0" sldId="273"/>
        </pc:sldMkLst>
        <pc:spChg chg="add del mod">
          <ac:chgData name="Ricardo Semião e Castro" userId="c7dd956b4cb9528e" providerId="LiveId" clId="{349E2918-7936-41E7-AE43-C84D466C2DB9}" dt="2024-11-12T15:23:50.086" v="16206" actId="478"/>
          <ac:spMkLst>
            <pc:docMk/>
            <pc:sldMk cId="0" sldId="273"/>
            <ac:spMk id="3" creationId="{80368700-43E4-B6EF-E726-37233BB46C1E}"/>
          </ac:spMkLst>
        </pc:spChg>
        <pc:spChg chg="mod">
          <ac:chgData name="Ricardo Semião e Castro" userId="c7dd956b4cb9528e" providerId="LiveId" clId="{349E2918-7936-41E7-AE43-C84D466C2DB9}" dt="2024-11-12T15:23:36.147" v="16194" actId="20577"/>
          <ac:spMkLst>
            <pc:docMk/>
            <pc:sldMk cId="0" sldId="273"/>
            <ac:spMk id="270" creationId="{00000000-0000-0000-0000-000000000000}"/>
          </ac:spMkLst>
        </pc:spChg>
        <pc:spChg chg="mod">
          <ac:chgData name="Ricardo Semião e Castro" userId="c7dd956b4cb9528e" providerId="LiveId" clId="{349E2918-7936-41E7-AE43-C84D466C2DB9}" dt="2024-11-12T15:24:26.950" v="16268" actId="20577"/>
          <ac:spMkLst>
            <pc:docMk/>
            <pc:sldMk cId="0" sldId="273"/>
            <ac:spMk id="271" creationId="{00000000-0000-0000-0000-000000000000}"/>
          </ac:spMkLst>
        </pc:spChg>
        <pc:spChg chg="del">
          <ac:chgData name="Ricardo Semião e Castro" userId="c7dd956b4cb9528e" providerId="LiveId" clId="{349E2918-7936-41E7-AE43-C84D466C2DB9}" dt="2024-11-12T15:23:48.368" v="16205" actId="478"/>
          <ac:spMkLst>
            <pc:docMk/>
            <pc:sldMk cId="0" sldId="273"/>
            <ac:spMk id="273" creationId="{00000000-0000-0000-0000-000000000000}"/>
          </ac:spMkLst>
        </pc:spChg>
      </pc:sldChg>
      <pc:sldChg chg="modSp mod">
        <pc:chgData name="Ricardo Semião e Castro" userId="c7dd956b4cb9528e" providerId="LiveId" clId="{349E2918-7936-41E7-AE43-C84D466C2DB9}" dt="2024-11-12T14:47:32.848" v="14747" actId="20577"/>
        <pc:sldMkLst>
          <pc:docMk/>
          <pc:sldMk cId="0" sldId="274"/>
        </pc:sldMkLst>
        <pc:spChg chg="mod">
          <ac:chgData name="Ricardo Semião e Castro" userId="c7dd956b4cb9528e" providerId="LiveId" clId="{349E2918-7936-41E7-AE43-C84D466C2DB9}" dt="2024-11-12T13:22:20.795" v="13366" actId="20577"/>
          <ac:spMkLst>
            <pc:docMk/>
            <pc:sldMk cId="0" sldId="274"/>
            <ac:spMk id="278" creationId="{00000000-0000-0000-0000-000000000000}"/>
          </ac:spMkLst>
        </pc:spChg>
        <pc:spChg chg="mod">
          <ac:chgData name="Ricardo Semião e Castro" userId="c7dd956b4cb9528e" providerId="LiveId" clId="{349E2918-7936-41E7-AE43-C84D466C2DB9}" dt="2024-11-12T13:19:48.393" v="13252" actId="2711"/>
          <ac:spMkLst>
            <pc:docMk/>
            <pc:sldMk cId="0" sldId="274"/>
            <ac:spMk id="279" creationId="{00000000-0000-0000-0000-000000000000}"/>
          </ac:spMkLst>
        </pc:spChg>
        <pc:spChg chg="mod">
          <ac:chgData name="Ricardo Semião e Castro" userId="c7dd956b4cb9528e" providerId="LiveId" clId="{349E2918-7936-41E7-AE43-C84D466C2DB9}" dt="2024-11-12T14:47:32.848" v="14747" actId="20577"/>
          <ac:spMkLst>
            <pc:docMk/>
            <pc:sldMk cId="0" sldId="274"/>
            <ac:spMk id="282" creationId="{00000000-0000-0000-0000-000000000000}"/>
          </ac:spMkLst>
        </pc:spChg>
      </pc:sldChg>
      <pc:sldChg chg="modSp ord">
        <pc:chgData name="Ricardo Semião e Castro" userId="c7dd956b4cb9528e" providerId="LiveId" clId="{349E2918-7936-41E7-AE43-C84D466C2DB9}" dt="2024-11-12T19:05:45.535" v="17732"/>
        <pc:sldMkLst>
          <pc:docMk/>
          <pc:sldMk cId="0" sldId="275"/>
        </pc:sldMkLst>
        <pc:spChg chg="mod">
          <ac:chgData name="Ricardo Semião e Castro" userId="c7dd956b4cb9528e" providerId="LiveId" clId="{349E2918-7936-41E7-AE43-C84D466C2DB9}" dt="2024-11-12T13:22:38.001" v="13370" actId="2711"/>
          <ac:spMkLst>
            <pc:docMk/>
            <pc:sldMk cId="0" sldId="275"/>
            <ac:spMk id="288" creationId="{00000000-0000-0000-0000-000000000000}"/>
          </ac:spMkLst>
        </pc:spChg>
      </pc:sldChg>
      <pc:sldChg chg="modSp mod">
        <pc:chgData name="Ricardo Semião e Castro" userId="c7dd956b4cb9528e" providerId="LiveId" clId="{349E2918-7936-41E7-AE43-C84D466C2DB9}" dt="2024-11-13T18:08:50.292" v="19952" actId="20577"/>
        <pc:sldMkLst>
          <pc:docMk/>
          <pc:sldMk cId="0" sldId="276"/>
        </pc:sldMkLst>
        <pc:spChg chg="mod">
          <ac:chgData name="Ricardo Semião e Castro" userId="c7dd956b4cb9528e" providerId="LiveId" clId="{349E2918-7936-41E7-AE43-C84D466C2DB9}" dt="2024-11-12T13:25:44.037" v="13415" actId="20577"/>
          <ac:spMkLst>
            <pc:docMk/>
            <pc:sldMk cId="0" sldId="276"/>
            <ac:spMk id="294" creationId="{00000000-0000-0000-0000-000000000000}"/>
          </ac:spMkLst>
        </pc:spChg>
        <pc:spChg chg="mod">
          <ac:chgData name="Ricardo Semião e Castro" userId="c7dd956b4cb9528e" providerId="LiveId" clId="{349E2918-7936-41E7-AE43-C84D466C2DB9}" dt="2024-11-13T18:08:50.292" v="19952" actId="20577"/>
          <ac:spMkLst>
            <pc:docMk/>
            <pc:sldMk cId="0" sldId="276"/>
            <ac:spMk id="295" creationId="{00000000-0000-0000-0000-000000000000}"/>
          </ac:spMkLst>
        </pc:spChg>
      </pc:sldChg>
      <pc:sldChg chg="addSp delSp modSp mod ord">
        <pc:chgData name="Ricardo Semião e Castro" userId="c7dd956b4cb9528e" providerId="LiveId" clId="{349E2918-7936-41E7-AE43-C84D466C2DB9}" dt="2024-11-12T19:05:32.213" v="17730"/>
        <pc:sldMkLst>
          <pc:docMk/>
          <pc:sldMk cId="0" sldId="277"/>
        </pc:sldMkLst>
        <pc:spChg chg="add mod">
          <ac:chgData name="Ricardo Semião e Castro" userId="c7dd956b4cb9528e" providerId="LiveId" clId="{349E2918-7936-41E7-AE43-C84D466C2DB9}" dt="2024-11-12T13:25:05.064" v="13414" actId="1076"/>
          <ac:spMkLst>
            <pc:docMk/>
            <pc:sldMk cId="0" sldId="277"/>
            <ac:spMk id="3" creationId="{67FA1C44-1EDB-CA13-67DF-E1797313AC5A}"/>
          </ac:spMkLst>
        </pc:spChg>
        <pc:picChg chg="add mod modCrop">
          <ac:chgData name="Ricardo Semião e Castro" userId="c7dd956b4cb9528e" providerId="LiveId" clId="{349E2918-7936-41E7-AE43-C84D466C2DB9}" dt="2024-11-12T13:24:27.388" v="13390" actId="1076"/>
          <ac:picMkLst>
            <pc:docMk/>
            <pc:sldMk cId="0" sldId="277"/>
            <ac:picMk id="2" creationId="{366DD165-BE01-0042-5144-AFE6C39B5C76}"/>
          </ac:picMkLst>
        </pc:picChg>
        <pc:picChg chg="del mod">
          <ac:chgData name="Ricardo Semião e Castro" userId="c7dd956b4cb9528e" providerId="LiveId" clId="{349E2918-7936-41E7-AE43-C84D466C2DB9}" dt="2024-11-12T13:24:11.838" v="13384" actId="478"/>
          <ac:picMkLst>
            <pc:docMk/>
            <pc:sldMk cId="0" sldId="277"/>
            <ac:picMk id="306" creationId="{00000000-0000-0000-0000-000000000000}"/>
          </ac:picMkLst>
        </pc:picChg>
      </pc:sldChg>
      <pc:sldChg chg="ord">
        <pc:chgData name="Ricardo Semião e Castro" userId="c7dd956b4cb9528e" providerId="LiveId" clId="{349E2918-7936-41E7-AE43-C84D466C2DB9}" dt="2024-11-12T19:05:32.213" v="17730"/>
        <pc:sldMkLst>
          <pc:docMk/>
          <pc:sldMk cId="0" sldId="278"/>
        </pc:sldMkLst>
      </pc:sldChg>
      <pc:sldChg chg="addSp delSp modSp mod ord">
        <pc:chgData name="Ricardo Semião e Castro" userId="c7dd956b4cb9528e" providerId="LiveId" clId="{349E2918-7936-41E7-AE43-C84D466C2DB9}" dt="2024-11-12T15:04:11.868" v="15574" actId="20577"/>
        <pc:sldMkLst>
          <pc:docMk/>
          <pc:sldMk cId="0" sldId="279"/>
        </pc:sldMkLst>
        <pc:spChg chg="add del mod">
          <ac:chgData name="Ricardo Semião e Castro" userId="c7dd956b4cb9528e" providerId="LiveId" clId="{349E2918-7936-41E7-AE43-C84D466C2DB9}" dt="2024-11-12T14:17:57.038" v="14064" actId="478"/>
          <ac:spMkLst>
            <pc:docMk/>
            <pc:sldMk cId="0" sldId="279"/>
            <ac:spMk id="3" creationId="{D04885A7-EC7F-639B-B6D4-AA7669D3A234}"/>
          </ac:spMkLst>
        </pc:spChg>
        <pc:spChg chg="mod">
          <ac:chgData name="Ricardo Semião e Castro" userId="c7dd956b4cb9528e" providerId="LiveId" clId="{349E2918-7936-41E7-AE43-C84D466C2DB9}" dt="2024-11-12T15:04:11.868" v="15574" actId="20577"/>
          <ac:spMkLst>
            <pc:docMk/>
            <pc:sldMk cId="0" sldId="279"/>
            <ac:spMk id="331" creationId="{00000000-0000-0000-0000-000000000000}"/>
          </ac:spMkLst>
        </pc:spChg>
        <pc:spChg chg="mod">
          <ac:chgData name="Ricardo Semião e Castro" userId="c7dd956b4cb9528e" providerId="LiveId" clId="{349E2918-7936-41E7-AE43-C84D466C2DB9}" dt="2024-11-12T14:18:12.410" v="14066" actId="1076"/>
          <ac:spMkLst>
            <pc:docMk/>
            <pc:sldMk cId="0" sldId="279"/>
            <ac:spMk id="333" creationId="{00000000-0000-0000-0000-000000000000}"/>
          </ac:spMkLst>
        </pc:spChg>
        <pc:spChg chg="mod">
          <ac:chgData name="Ricardo Semião e Castro" userId="c7dd956b4cb9528e" providerId="LiveId" clId="{349E2918-7936-41E7-AE43-C84D466C2DB9}" dt="2024-11-12T14:18:12.410" v="14066" actId="1076"/>
          <ac:spMkLst>
            <pc:docMk/>
            <pc:sldMk cId="0" sldId="279"/>
            <ac:spMk id="334" creationId="{00000000-0000-0000-0000-000000000000}"/>
          </ac:spMkLst>
        </pc:spChg>
        <pc:spChg chg="mod">
          <ac:chgData name="Ricardo Semião e Castro" userId="c7dd956b4cb9528e" providerId="LiveId" clId="{349E2918-7936-41E7-AE43-C84D466C2DB9}" dt="2024-11-12T14:18:12.410" v="14066" actId="1076"/>
          <ac:spMkLst>
            <pc:docMk/>
            <pc:sldMk cId="0" sldId="279"/>
            <ac:spMk id="335" creationId="{00000000-0000-0000-0000-000000000000}"/>
          </ac:spMkLst>
        </pc:spChg>
        <pc:spChg chg="mod">
          <ac:chgData name="Ricardo Semião e Castro" userId="c7dd956b4cb9528e" providerId="LiveId" clId="{349E2918-7936-41E7-AE43-C84D466C2DB9}" dt="2024-11-12T14:18:12.410" v="14066" actId="1076"/>
          <ac:spMkLst>
            <pc:docMk/>
            <pc:sldMk cId="0" sldId="279"/>
            <ac:spMk id="336" creationId="{00000000-0000-0000-0000-000000000000}"/>
          </ac:spMkLst>
        </pc:spChg>
        <pc:spChg chg="mod">
          <ac:chgData name="Ricardo Semião e Castro" userId="c7dd956b4cb9528e" providerId="LiveId" clId="{349E2918-7936-41E7-AE43-C84D466C2DB9}" dt="2024-11-12T14:18:12.410" v="14066" actId="1076"/>
          <ac:spMkLst>
            <pc:docMk/>
            <pc:sldMk cId="0" sldId="279"/>
            <ac:spMk id="337" creationId="{00000000-0000-0000-0000-000000000000}"/>
          </ac:spMkLst>
        </pc:spChg>
        <pc:spChg chg="mod">
          <ac:chgData name="Ricardo Semião e Castro" userId="c7dd956b4cb9528e" providerId="LiveId" clId="{349E2918-7936-41E7-AE43-C84D466C2DB9}" dt="2024-11-12T14:18:12.410" v="14066" actId="1076"/>
          <ac:spMkLst>
            <pc:docMk/>
            <pc:sldMk cId="0" sldId="279"/>
            <ac:spMk id="338" creationId="{00000000-0000-0000-0000-000000000000}"/>
          </ac:spMkLst>
        </pc:spChg>
        <pc:spChg chg="mod">
          <ac:chgData name="Ricardo Semião e Castro" userId="c7dd956b4cb9528e" providerId="LiveId" clId="{349E2918-7936-41E7-AE43-C84D466C2DB9}" dt="2024-11-12T14:18:12.410" v="14066" actId="1076"/>
          <ac:spMkLst>
            <pc:docMk/>
            <pc:sldMk cId="0" sldId="279"/>
            <ac:spMk id="339" creationId="{00000000-0000-0000-0000-000000000000}"/>
          </ac:spMkLst>
        </pc:spChg>
        <pc:spChg chg="mod">
          <ac:chgData name="Ricardo Semião e Castro" userId="c7dd956b4cb9528e" providerId="LiveId" clId="{349E2918-7936-41E7-AE43-C84D466C2DB9}" dt="2024-11-12T14:18:12.410" v="14066" actId="1076"/>
          <ac:spMkLst>
            <pc:docMk/>
            <pc:sldMk cId="0" sldId="279"/>
            <ac:spMk id="346" creationId="{00000000-0000-0000-0000-000000000000}"/>
          </ac:spMkLst>
        </pc:spChg>
        <pc:spChg chg="mod">
          <ac:chgData name="Ricardo Semião e Castro" userId="c7dd956b4cb9528e" providerId="LiveId" clId="{349E2918-7936-41E7-AE43-C84D466C2DB9}" dt="2024-11-12T14:18:12.410" v="14066" actId="1076"/>
          <ac:spMkLst>
            <pc:docMk/>
            <pc:sldMk cId="0" sldId="279"/>
            <ac:spMk id="347" creationId="{00000000-0000-0000-0000-000000000000}"/>
          </ac:spMkLst>
        </pc:spChg>
        <pc:spChg chg="del mod">
          <ac:chgData name="Ricardo Semião e Castro" userId="c7dd956b4cb9528e" providerId="LiveId" clId="{349E2918-7936-41E7-AE43-C84D466C2DB9}" dt="2024-11-12T14:34:44.197" v="14077" actId="478"/>
          <ac:spMkLst>
            <pc:docMk/>
            <pc:sldMk cId="0" sldId="279"/>
            <ac:spMk id="350" creationId="{00000000-0000-0000-0000-000000000000}"/>
          </ac:spMkLst>
        </pc:spChg>
        <pc:spChg chg="del mod">
          <ac:chgData name="Ricardo Semião e Castro" userId="c7dd956b4cb9528e" providerId="LiveId" clId="{349E2918-7936-41E7-AE43-C84D466C2DB9}" dt="2024-11-12T14:34:45.493" v="14078" actId="478"/>
          <ac:spMkLst>
            <pc:docMk/>
            <pc:sldMk cId="0" sldId="279"/>
            <ac:spMk id="351" creationId="{00000000-0000-0000-0000-000000000000}"/>
          </ac:spMkLst>
        </pc:spChg>
        <pc:spChg chg="mod">
          <ac:chgData name="Ricardo Semião e Castro" userId="c7dd956b4cb9528e" providerId="LiveId" clId="{349E2918-7936-41E7-AE43-C84D466C2DB9}" dt="2024-11-12T14:18:07.200" v="14065" actId="1076"/>
          <ac:spMkLst>
            <pc:docMk/>
            <pc:sldMk cId="0" sldId="279"/>
            <ac:spMk id="352" creationId="{00000000-0000-0000-0000-000000000000}"/>
          </ac:spMkLst>
        </pc:spChg>
        <pc:spChg chg="add del">
          <ac:chgData name="Ricardo Semião e Castro" userId="c7dd956b4cb9528e" providerId="LiveId" clId="{349E2918-7936-41E7-AE43-C84D466C2DB9}" dt="2024-11-12T14:17:53.610" v="14062" actId="478"/>
          <ac:spMkLst>
            <pc:docMk/>
            <pc:sldMk cId="0" sldId="279"/>
            <ac:spMk id="354" creationId="{00000000-0000-0000-0000-000000000000}"/>
          </ac:spMkLst>
        </pc:spChg>
        <pc:spChg chg="del">
          <ac:chgData name="Ricardo Semião e Castro" userId="c7dd956b4cb9528e" providerId="LiveId" clId="{349E2918-7936-41E7-AE43-C84D466C2DB9}" dt="2024-11-12T14:17:55.117" v="14063" actId="478"/>
          <ac:spMkLst>
            <pc:docMk/>
            <pc:sldMk cId="0" sldId="279"/>
            <ac:spMk id="355" creationId="{00000000-0000-0000-0000-000000000000}"/>
          </ac:spMkLst>
        </pc:spChg>
        <pc:cxnChg chg="mod">
          <ac:chgData name="Ricardo Semião e Castro" userId="c7dd956b4cb9528e" providerId="LiveId" clId="{349E2918-7936-41E7-AE43-C84D466C2DB9}" dt="2024-11-12T14:18:12.410" v="14066" actId="1076"/>
          <ac:cxnSpMkLst>
            <pc:docMk/>
            <pc:sldMk cId="0" sldId="279"/>
            <ac:cxnSpMk id="340" creationId="{00000000-0000-0000-0000-000000000000}"/>
          </ac:cxnSpMkLst>
        </pc:cxnChg>
        <pc:cxnChg chg="mod">
          <ac:chgData name="Ricardo Semião e Castro" userId="c7dd956b4cb9528e" providerId="LiveId" clId="{349E2918-7936-41E7-AE43-C84D466C2DB9}" dt="2024-11-12T14:18:12.410" v="14066" actId="1076"/>
          <ac:cxnSpMkLst>
            <pc:docMk/>
            <pc:sldMk cId="0" sldId="279"/>
            <ac:cxnSpMk id="341" creationId="{00000000-0000-0000-0000-000000000000}"/>
          </ac:cxnSpMkLst>
        </pc:cxnChg>
        <pc:cxnChg chg="mod">
          <ac:chgData name="Ricardo Semião e Castro" userId="c7dd956b4cb9528e" providerId="LiveId" clId="{349E2918-7936-41E7-AE43-C84D466C2DB9}" dt="2024-11-12T14:18:12.410" v="14066" actId="1076"/>
          <ac:cxnSpMkLst>
            <pc:docMk/>
            <pc:sldMk cId="0" sldId="279"/>
            <ac:cxnSpMk id="342" creationId="{00000000-0000-0000-0000-000000000000}"/>
          </ac:cxnSpMkLst>
        </pc:cxnChg>
        <pc:cxnChg chg="mod">
          <ac:chgData name="Ricardo Semião e Castro" userId="c7dd956b4cb9528e" providerId="LiveId" clId="{349E2918-7936-41E7-AE43-C84D466C2DB9}" dt="2024-11-12T14:18:12.410" v="14066" actId="1076"/>
          <ac:cxnSpMkLst>
            <pc:docMk/>
            <pc:sldMk cId="0" sldId="279"/>
            <ac:cxnSpMk id="343" creationId="{00000000-0000-0000-0000-000000000000}"/>
          </ac:cxnSpMkLst>
        </pc:cxnChg>
        <pc:cxnChg chg="mod">
          <ac:chgData name="Ricardo Semião e Castro" userId="c7dd956b4cb9528e" providerId="LiveId" clId="{349E2918-7936-41E7-AE43-C84D466C2DB9}" dt="2024-11-12T14:18:12.410" v="14066" actId="1076"/>
          <ac:cxnSpMkLst>
            <pc:docMk/>
            <pc:sldMk cId="0" sldId="279"/>
            <ac:cxnSpMk id="344" creationId="{00000000-0000-0000-0000-000000000000}"/>
          </ac:cxnSpMkLst>
        </pc:cxnChg>
        <pc:cxnChg chg="mod">
          <ac:chgData name="Ricardo Semião e Castro" userId="c7dd956b4cb9528e" providerId="LiveId" clId="{349E2918-7936-41E7-AE43-C84D466C2DB9}" dt="2024-11-12T14:18:12.410" v="14066" actId="1076"/>
          <ac:cxnSpMkLst>
            <pc:docMk/>
            <pc:sldMk cId="0" sldId="279"/>
            <ac:cxnSpMk id="345" creationId="{00000000-0000-0000-0000-000000000000}"/>
          </ac:cxnSpMkLst>
        </pc:cxnChg>
        <pc:cxnChg chg="mod">
          <ac:chgData name="Ricardo Semião e Castro" userId="c7dd956b4cb9528e" providerId="LiveId" clId="{349E2918-7936-41E7-AE43-C84D466C2DB9}" dt="2024-11-12T14:18:12.410" v="14066" actId="1076"/>
          <ac:cxnSpMkLst>
            <pc:docMk/>
            <pc:sldMk cId="0" sldId="279"/>
            <ac:cxnSpMk id="348" creationId="{00000000-0000-0000-0000-000000000000}"/>
          </ac:cxnSpMkLst>
        </pc:cxnChg>
        <pc:cxnChg chg="mod">
          <ac:chgData name="Ricardo Semião e Castro" userId="c7dd956b4cb9528e" providerId="LiveId" clId="{349E2918-7936-41E7-AE43-C84D466C2DB9}" dt="2024-11-12T14:18:12.410" v="14066" actId="1076"/>
          <ac:cxnSpMkLst>
            <pc:docMk/>
            <pc:sldMk cId="0" sldId="279"/>
            <ac:cxnSpMk id="349" creationId="{00000000-0000-0000-0000-000000000000}"/>
          </ac:cxnSpMkLst>
        </pc:cxnChg>
        <pc:cxnChg chg="del">
          <ac:chgData name="Ricardo Semião e Castro" userId="c7dd956b4cb9528e" providerId="LiveId" clId="{349E2918-7936-41E7-AE43-C84D466C2DB9}" dt="2024-11-12T14:17:53.610" v="14062" actId="478"/>
          <ac:cxnSpMkLst>
            <pc:docMk/>
            <pc:sldMk cId="0" sldId="279"/>
            <ac:cxnSpMk id="353" creationId="{00000000-0000-0000-0000-000000000000}"/>
          </ac:cxnSpMkLst>
        </pc:cxnChg>
      </pc:sldChg>
      <pc:sldChg chg="addSp delSp modSp mod ord delAnim modAnim">
        <pc:chgData name="Ricardo Semião e Castro" userId="c7dd956b4cb9528e" providerId="LiveId" clId="{349E2918-7936-41E7-AE43-C84D466C2DB9}" dt="2024-11-12T14:59:35.995" v="15346" actId="1035"/>
        <pc:sldMkLst>
          <pc:docMk/>
          <pc:sldMk cId="0" sldId="280"/>
        </pc:sldMkLst>
        <pc:spChg chg="add del mod">
          <ac:chgData name="Ricardo Semião e Castro" userId="c7dd956b4cb9528e" providerId="LiveId" clId="{349E2918-7936-41E7-AE43-C84D466C2DB9}" dt="2024-11-12T13:26:39.593" v="13450" actId="478"/>
          <ac:spMkLst>
            <pc:docMk/>
            <pc:sldMk cId="0" sldId="280"/>
            <ac:spMk id="3" creationId="{3E68BDD9-A363-DA2A-CE46-F945C45C6D07}"/>
          </ac:spMkLst>
        </pc:spChg>
        <pc:spChg chg="add del mod">
          <ac:chgData name="Ricardo Semião e Castro" userId="c7dd956b4cb9528e" providerId="LiveId" clId="{349E2918-7936-41E7-AE43-C84D466C2DB9}" dt="2024-11-12T14:11:02.294" v="13971" actId="478"/>
          <ac:spMkLst>
            <pc:docMk/>
            <pc:sldMk cId="0" sldId="280"/>
            <ac:spMk id="4" creationId="{EF068468-ABD8-8CE4-1B98-790C61AD3BB3}"/>
          </ac:spMkLst>
        </pc:spChg>
        <pc:spChg chg="add mod">
          <ac:chgData name="Ricardo Semião e Castro" userId="c7dd956b4cb9528e" providerId="LiveId" clId="{349E2918-7936-41E7-AE43-C84D466C2DB9}" dt="2024-11-12T14:59:31.951" v="15335" actId="403"/>
          <ac:spMkLst>
            <pc:docMk/>
            <pc:sldMk cId="0" sldId="280"/>
            <ac:spMk id="6" creationId="{13AC5E9E-D2B2-B2CF-F511-0EECF5AD97CB}"/>
          </ac:spMkLst>
        </pc:spChg>
        <pc:spChg chg="mod">
          <ac:chgData name="Ricardo Semião e Castro" userId="c7dd956b4cb9528e" providerId="LiveId" clId="{349E2918-7936-41E7-AE43-C84D466C2DB9}" dt="2024-11-12T14:10:10.906" v="13864" actId="20577"/>
          <ac:spMkLst>
            <pc:docMk/>
            <pc:sldMk cId="0" sldId="280"/>
            <ac:spMk id="360" creationId="{00000000-0000-0000-0000-000000000000}"/>
          </ac:spMkLst>
        </pc:spChg>
        <pc:spChg chg="del">
          <ac:chgData name="Ricardo Semião e Castro" userId="c7dd956b4cb9528e" providerId="LiveId" clId="{349E2918-7936-41E7-AE43-C84D466C2DB9}" dt="2024-11-12T13:26:36.444" v="13449" actId="478"/>
          <ac:spMkLst>
            <pc:docMk/>
            <pc:sldMk cId="0" sldId="280"/>
            <ac:spMk id="362" creationId="{00000000-0000-0000-0000-000000000000}"/>
          </ac:spMkLst>
        </pc:spChg>
        <pc:picChg chg="mod">
          <ac:chgData name="Ricardo Semião e Castro" userId="c7dd956b4cb9528e" providerId="LiveId" clId="{349E2918-7936-41E7-AE43-C84D466C2DB9}" dt="2024-11-12T14:59:35.995" v="15346" actId="1035"/>
          <ac:picMkLst>
            <pc:docMk/>
            <pc:sldMk cId="0" sldId="280"/>
            <ac:picMk id="363" creationId="{00000000-0000-0000-0000-000000000000}"/>
          </ac:picMkLst>
        </pc:picChg>
      </pc:sldChg>
      <pc:sldChg chg="addSp delSp modSp mod ord">
        <pc:chgData name="Ricardo Semião e Castro" userId="c7dd956b4cb9528e" providerId="LiveId" clId="{349E2918-7936-41E7-AE43-C84D466C2DB9}" dt="2024-11-12T15:04:14.086" v="15575" actId="20577"/>
        <pc:sldMkLst>
          <pc:docMk/>
          <pc:sldMk cId="0" sldId="281"/>
        </pc:sldMkLst>
        <pc:spChg chg="mod">
          <ac:chgData name="Ricardo Semião e Castro" userId="c7dd956b4cb9528e" providerId="LiveId" clId="{349E2918-7936-41E7-AE43-C84D466C2DB9}" dt="2024-11-12T15:04:14.086" v="15575" actId="20577"/>
          <ac:spMkLst>
            <pc:docMk/>
            <pc:sldMk cId="0" sldId="281"/>
            <ac:spMk id="368" creationId="{00000000-0000-0000-0000-000000000000}"/>
          </ac:spMkLst>
        </pc:spChg>
        <pc:spChg chg="mod">
          <ac:chgData name="Ricardo Semião e Castro" userId="c7dd956b4cb9528e" providerId="LiveId" clId="{349E2918-7936-41E7-AE43-C84D466C2DB9}" dt="2024-11-12T14:53:29.219" v="15170" actId="14100"/>
          <ac:spMkLst>
            <pc:docMk/>
            <pc:sldMk cId="0" sldId="281"/>
            <ac:spMk id="370" creationId="{00000000-0000-0000-0000-000000000000}"/>
          </ac:spMkLst>
        </pc:spChg>
        <pc:spChg chg="del mod">
          <ac:chgData name="Ricardo Semião e Castro" userId="c7dd956b4cb9528e" providerId="LiveId" clId="{349E2918-7936-41E7-AE43-C84D466C2DB9}" dt="2024-11-12T14:39:06.361" v="14188" actId="478"/>
          <ac:spMkLst>
            <pc:docMk/>
            <pc:sldMk cId="0" sldId="281"/>
            <ac:spMk id="371" creationId="{00000000-0000-0000-0000-000000000000}"/>
          </ac:spMkLst>
        </pc:spChg>
        <pc:graphicFrameChg chg="add del mod modGraphic">
          <ac:chgData name="Ricardo Semião e Castro" userId="c7dd956b4cb9528e" providerId="LiveId" clId="{349E2918-7936-41E7-AE43-C84D466C2DB9}" dt="2024-11-12T14:38:52.635" v="14184" actId="478"/>
          <ac:graphicFrameMkLst>
            <pc:docMk/>
            <pc:sldMk cId="0" sldId="281"/>
            <ac:graphicFrameMk id="2" creationId="{E85B7314-6128-9F6A-56A3-814609B75ED2}"/>
          </ac:graphicFrameMkLst>
        </pc:graphicFrameChg>
        <pc:picChg chg="add mod">
          <ac:chgData name="Ricardo Semião e Castro" userId="c7dd956b4cb9528e" providerId="LiveId" clId="{349E2918-7936-41E7-AE43-C84D466C2DB9}" dt="2024-11-12T14:39:23.615" v="14199" actId="1076"/>
          <ac:picMkLst>
            <pc:docMk/>
            <pc:sldMk cId="0" sldId="281"/>
            <ac:picMk id="3" creationId="{BD4D8304-B642-CEA2-C9B7-8BD57632BE85}"/>
          </ac:picMkLst>
        </pc:picChg>
        <pc:picChg chg="add mod">
          <ac:chgData name="Ricardo Semião e Castro" userId="c7dd956b4cb9528e" providerId="LiveId" clId="{349E2918-7936-41E7-AE43-C84D466C2DB9}" dt="2024-11-12T14:39:25.740" v="14200" actId="1076"/>
          <ac:picMkLst>
            <pc:docMk/>
            <pc:sldMk cId="0" sldId="281"/>
            <ac:picMk id="5" creationId="{0426D58B-A7E0-7C6D-CA0C-9A1A2EBE7CFF}"/>
          </ac:picMkLst>
        </pc:picChg>
      </pc:sldChg>
      <pc:sldChg chg="modSp mod ord">
        <pc:chgData name="Ricardo Semião e Castro" userId="c7dd956b4cb9528e" providerId="LiveId" clId="{349E2918-7936-41E7-AE43-C84D466C2DB9}" dt="2024-11-12T14:06:02.403" v="13584"/>
        <pc:sldMkLst>
          <pc:docMk/>
          <pc:sldMk cId="0" sldId="282"/>
        </pc:sldMkLst>
        <pc:spChg chg="mod">
          <ac:chgData name="Ricardo Semião e Castro" userId="c7dd956b4cb9528e" providerId="LiveId" clId="{349E2918-7936-41E7-AE43-C84D466C2DB9}" dt="2024-11-12T13:30:46.466" v="13559" actId="20577"/>
          <ac:spMkLst>
            <pc:docMk/>
            <pc:sldMk cId="0" sldId="282"/>
            <ac:spMk id="376" creationId="{00000000-0000-0000-0000-000000000000}"/>
          </ac:spMkLst>
        </pc:spChg>
      </pc:sldChg>
      <pc:sldChg chg="modSp del ord modAnim">
        <pc:chgData name="Ricardo Semião e Castro" userId="c7dd956b4cb9528e" providerId="LiveId" clId="{349E2918-7936-41E7-AE43-C84D466C2DB9}" dt="2024-11-12T15:26:52.027" v="16443" actId="2696"/>
        <pc:sldMkLst>
          <pc:docMk/>
          <pc:sldMk cId="0" sldId="283"/>
        </pc:sldMkLst>
        <pc:spChg chg="mod">
          <ac:chgData name="Ricardo Semião e Castro" userId="c7dd956b4cb9528e" providerId="LiveId" clId="{349E2918-7936-41E7-AE43-C84D466C2DB9}" dt="2024-11-12T13:28:20.687" v="13493" actId="20577"/>
          <ac:spMkLst>
            <pc:docMk/>
            <pc:sldMk cId="0" sldId="283"/>
            <ac:spMk id="384" creationId="{00000000-0000-0000-0000-000000000000}"/>
          </ac:spMkLst>
        </pc:spChg>
      </pc:sldChg>
      <pc:sldChg chg="modSp add mod modAnim">
        <pc:chgData name="Ricardo Semião e Castro" userId="c7dd956b4cb9528e" providerId="LiveId" clId="{349E2918-7936-41E7-AE43-C84D466C2DB9}" dt="2024-11-13T18:22:55.552" v="20408" actId="20577"/>
        <pc:sldMkLst>
          <pc:docMk/>
          <pc:sldMk cId="2102204991" sldId="283"/>
        </pc:sldMkLst>
        <pc:spChg chg="mod">
          <ac:chgData name="Ricardo Semião e Castro" userId="c7dd956b4cb9528e" providerId="LiveId" clId="{349E2918-7936-41E7-AE43-C84D466C2DB9}" dt="2024-11-13T18:22:55.552" v="20408" actId="20577"/>
          <ac:spMkLst>
            <pc:docMk/>
            <pc:sldMk cId="2102204991" sldId="283"/>
            <ac:spMk id="383" creationId="{00000000-0000-0000-0000-000000000000}"/>
          </ac:spMkLst>
        </pc:spChg>
        <pc:spChg chg="mod">
          <ac:chgData name="Ricardo Semião e Castro" userId="c7dd956b4cb9528e" providerId="LiveId" clId="{349E2918-7936-41E7-AE43-C84D466C2DB9}" dt="2024-11-12T15:27:36.728" v="16514" actId="20577"/>
          <ac:spMkLst>
            <pc:docMk/>
            <pc:sldMk cId="2102204991" sldId="283"/>
            <ac:spMk id="384" creationId="{00000000-0000-0000-0000-000000000000}"/>
          </ac:spMkLst>
        </pc:spChg>
      </pc:sldChg>
      <pc:sldChg chg="addSp delSp modSp mod ord">
        <pc:chgData name="Ricardo Semião e Castro" userId="c7dd956b4cb9528e" providerId="LiveId" clId="{349E2918-7936-41E7-AE43-C84D466C2DB9}" dt="2024-11-12T15:27:21.401" v="16499" actId="1035"/>
        <pc:sldMkLst>
          <pc:docMk/>
          <pc:sldMk cId="0" sldId="284"/>
        </pc:sldMkLst>
        <pc:spChg chg="add mod">
          <ac:chgData name="Ricardo Semião e Castro" userId="c7dd956b4cb9528e" providerId="LiveId" clId="{349E2918-7936-41E7-AE43-C84D466C2DB9}" dt="2024-11-12T15:27:17.979" v="16493" actId="207"/>
          <ac:spMkLst>
            <pc:docMk/>
            <pc:sldMk cId="0" sldId="284"/>
            <ac:spMk id="2" creationId="{CE548DBB-FDF5-36F0-BC41-5AEA40E12B99}"/>
          </ac:spMkLst>
        </pc:spChg>
        <pc:spChg chg="mod">
          <ac:chgData name="Ricardo Semião e Castro" userId="c7dd956b4cb9528e" providerId="LiveId" clId="{349E2918-7936-41E7-AE43-C84D466C2DB9}" dt="2024-11-12T15:04:26.976" v="15577" actId="20577"/>
          <ac:spMkLst>
            <pc:docMk/>
            <pc:sldMk cId="0" sldId="284"/>
            <ac:spMk id="390" creationId="{00000000-0000-0000-0000-000000000000}"/>
          </ac:spMkLst>
        </pc:spChg>
        <pc:spChg chg="del mod">
          <ac:chgData name="Ricardo Semião e Castro" userId="c7dd956b4cb9528e" providerId="LiveId" clId="{349E2918-7936-41E7-AE43-C84D466C2DB9}" dt="2024-11-12T13:31:07.783" v="13561" actId="478"/>
          <ac:spMkLst>
            <pc:docMk/>
            <pc:sldMk cId="0" sldId="284"/>
            <ac:spMk id="391" creationId="{00000000-0000-0000-0000-000000000000}"/>
          </ac:spMkLst>
        </pc:spChg>
        <pc:picChg chg="mod">
          <ac:chgData name="Ricardo Semião e Castro" userId="c7dd956b4cb9528e" providerId="LiveId" clId="{349E2918-7936-41E7-AE43-C84D466C2DB9}" dt="2024-11-12T15:27:21.401" v="16499" actId="1035"/>
          <ac:picMkLst>
            <pc:docMk/>
            <pc:sldMk cId="0" sldId="284"/>
            <ac:picMk id="392" creationId="{00000000-0000-0000-0000-000000000000}"/>
          </ac:picMkLst>
        </pc:picChg>
      </pc:sldChg>
      <pc:sldChg chg="modSp mod">
        <pc:chgData name="Ricardo Semião e Castro" userId="c7dd956b4cb9528e" providerId="LiveId" clId="{349E2918-7936-41E7-AE43-C84D466C2DB9}" dt="2024-11-12T13:31:41.601" v="13582" actId="20577"/>
        <pc:sldMkLst>
          <pc:docMk/>
          <pc:sldMk cId="0" sldId="285"/>
        </pc:sldMkLst>
        <pc:spChg chg="mod">
          <ac:chgData name="Ricardo Semião e Castro" userId="c7dd956b4cb9528e" providerId="LiveId" clId="{349E2918-7936-41E7-AE43-C84D466C2DB9}" dt="2024-11-12T13:31:41.601" v="13582" actId="20577"/>
          <ac:spMkLst>
            <pc:docMk/>
            <pc:sldMk cId="0" sldId="285"/>
            <ac:spMk id="398" creationId="{00000000-0000-0000-0000-000000000000}"/>
          </ac:spMkLst>
        </pc:spChg>
      </pc:sldChg>
      <pc:sldChg chg="delSp modSp mod">
        <pc:chgData name="Ricardo Semião e Castro" userId="c7dd956b4cb9528e" providerId="LiveId" clId="{349E2918-7936-41E7-AE43-C84D466C2DB9}" dt="2024-11-12T15:42:16.465" v="16843" actId="20577"/>
        <pc:sldMkLst>
          <pc:docMk/>
          <pc:sldMk cId="0" sldId="286"/>
        </pc:sldMkLst>
        <pc:spChg chg="mod">
          <ac:chgData name="Ricardo Semião e Castro" userId="c7dd956b4cb9528e" providerId="LiveId" clId="{349E2918-7936-41E7-AE43-C84D466C2DB9}" dt="2024-11-12T14:06:44.978" v="13589" actId="1076"/>
          <ac:spMkLst>
            <pc:docMk/>
            <pc:sldMk cId="0" sldId="286"/>
            <ac:spMk id="403" creationId="{00000000-0000-0000-0000-000000000000}"/>
          </ac:spMkLst>
        </pc:spChg>
        <pc:spChg chg="mod">
          <ac:chgData name="Ricardo Semião e Castro" userId="c7dd956b4cb9528e" providerId="LiveId" clId="{349E2918-7936-41E7-AE43-C84D466C2DB9}" dt="2024-11-12T15:42:16.465" v="16843" actId="20577"/>
          <ac:spMkLst>
            <pc:docMk/>
            <pc:sldMk cId="0" sldId="286"/>
            <ac:spMk id="404" creationId="{00000000-0000-0000-0000-000000000000}"/>
          </ac:spMkLst>
        </pc:spChg>
        <pc:spChg chg="mod">
          <ac:chgData name="Ricardo Semião e Castro" userId="c7dd956b4cb9528e" providerId="LiveId" clId="{349E2918-7936-41E7-AE43-C84D466C2DB9}" dt="2024-11-12T14:08:29.588" v="13786" actId="27636"/>
          <ac:spMkLst>
            <pc:docMk/>
            <pc:sldMk cId="0" sldId="286"/>
            <ac:spMk id="405" creationId="{00000000-0000-0000-0000-000000000000}"/>
          </ac:spMkLst>
        </pc:spChg>
        <pc:picChg chg="del">
          <ac:chgData name="Ricardo Semião e Castro" userId="c7dd956b4cb9528e" providerId="LiveId" clId="{349E2918-7936-41E7-AE43-C84D466C2DB9}" dt="2024-11-12T14:06:37.192" v="13586" actId="478"/>
          <ac:picMkLst>
            <pc:docMk/>
            <pc:sldMk cId="0" sldId="286"/>
            <ac:picMk id="407" creationId="{00000000-0000-0000-0000-000000000000}"/>
          </ac:picMkLst>
        </pc:picChg>
        <pc:picChg chg="mod">
          <ac:chgData name="Ricardo Semião e Castro" userId="c7dd956b4cb9528e" providerId="LiveId" clId="{349E2918-7936-41E7-AE43-C84D466C2DB9}" dt="2024-11-12T14:06:44.978" v="13589" actId="1076"/>
          <ac:picMkLst>
            <pc:docMk/>
            <pc:sldMk cId="0" sldId="286"/>
            <ac:picMk id="408" creationId="{00000000-0000-0000-0000-000000000000}"/>
          </ac:picMkLst>
        </pc:picChg>
      </pc:sldChg>
      <pc:sldChg chg="modSp mod">
        <pc:chgData name="Ricardo Semião e Castro" userId="c7dd956b4cb9528e" providerId="LiveId" clId="{349E2918-7936-41E7-AE43-C84D466C2DB9}" dt="2024-11-12T14:08:43.634" v="13787" actId="2711"/>
        <pc:sldMkLst>
          <pc:docMk/>
          <pc:sldMk cId="0" sldId="287"/>
        </pc:sldMkLst>
        <pc:spChg chg="mod">
          <ac:chgData name="Ricardo Semião e Castro" userId="c7dd956b4cb9528e" providerId="LiveId" clId="{349E2918-7936-41E7-AE43-C84D466C2DB9}" dt="2024-11-12T14:08:43.634" v="13787" actId="2711"/>
          <ac:spMkLst>
            <pc:docMk/>
            <pc:sldMk cId="0" sldId="287"/>
            <ac:spMk id="414" creationId="{00000000-0000-0000-0000-000000000000}"/>
          </ac:spMkLst>
        </pc:spChg>
      </pc:sldChg>
      <pc:sldChg chg="modSp mod">
        <pc:chgData name="Ricardo Semião e Castro" userId="c7dd956b4cb9528e" providerId="LiveId" clId="{349E2918-7936-41E7-AE43-C84D466C2DB9}" dt="2024-11-12T14:09:11.296" v="13794" actId="113"/>
        <pc:sldMkLst>
          <pc:docMk/>
          <pc:sldMk cId="0" sldId="288"/>
        </pc:sldMkLst>
        <pc:spChg chg="mod">
          <ac:chgData name="Ricardo Semião e Castro" userId="c7dd956b4cb9528e" providerId="LiveId" clId="{349E2918-7936-41E7-AE43-C84D466C2DB9}" dt="2024-11-12T14:08:52.357" v="13788" actId="2711"/>
          <ac:spMkLst>
            <pc:docMk/>
            <pc:sldMk cId="0" sldId="288"/>
            <ac:spMk id="429" creationId="{00000000-0000-0000-0000-000000000000}"/>
          </ac:spMkLst>
        </pc:spChg>
        <pc:spChg chg="mod">
          <ac:chgData name="Ricardo Semião e Castro" userId="c7dd956b4cb9528e" providerId="LiveId" clId="{349E2918-7936-41E7-AE43-C84D466C2DB9}" dt="2024-11-12T14:09:05.707" v="13792" actId="113"/>
          <ac:spMkLst>
            <pc:docMk/>
            <pc:sldMk cId="0" sldId="288"/>
            <ac:spMk id="433" creationId="{00000000-0000-0000-0000-000000000000}"/>
          </ac:spMkLst>
        </pc:spChg>
        <pc:spChg chg="mod">
          <ac:chgData name="Ricardo Semião e Castro" userId="c7dd956b4cb9528e" providerId="LiveId" clId="{349E2918-7936-41E7-AE43-C84D466C2DB9}" dt="2024-11-12T14:09:11.296" v="13794" actId="113"/>
          <ac:spMkLst>
            <pc:docMk/>
            <pc:sldMk cId="0" sldId="288"/>
            <ac:spMk id="435" creationId="{00000000-0000-0000-0000-000000000000}"/>
          </ac:spMkLst>
        </pc:spChg>
      </pc:sldChg>
      <pc:sldChg chg="delSp modSp mod">
        <pc:chgData name="Ricardo Semião e Castro" userId="c7dd956b4cb9528e" providerId="LiveId" clId="{349E2918-7936-41E7-AE43-C84D466C2DB9}" dt="2024-11-12T15:04:31.366" v="15579" actId="20577"/>
        <pc:sldMkLst>
          <pc:docMk/>
          <pc:sldMk cId="0" sldId="289"/>
        </pc:sldMkLst>
        <pc:spChg chg="mod">
          <ac:chgData name="Ricardo Semião e Castro" userId="c7dd956b4cb9528e" providerId="LiveId" clId="{349E2918-7936-41E7-AE43-C84D466C2DB9}" dt="2024-11-12T15:04:31.366" v="15579" actId="20577"/>
          <ac:spMkLst>
            <pc:docMk/>
            <pc:sldMk cId="0" sldId="289"/>
            <ac:spMk id="444" creationId="{00000000-0000-0000-0000-000000000000}"/>
          </ac:spMkLst>
        </pc:spChg>
        <pc:spChg chg="del mod">
          <ac:chgData name="Ricardo Semião e Castro" userId="c7dd956b4cb9528e" providerId="LiveId" clId="{349E2918-7936-41E7-AE43-C84D466C2DB9}" dt="2024-11-12T15:00:57.264" v="15376" actId="478"/>
          <ac:spMkLst>
            <pc:docMk/>
            <pc:sldMk cId="0" sldId="289"/>
            <ac:spMk id="445" creationId="{00000000-0000-0000-0000-000000000000}"/>
          </ac:spMkLst>
        </pc:spChg>
        <pc:picChg chg="mod">
          <ac:chgData name="Ricardo Semião e Castro" userId="c7dd956b4cb9528e" providerId="LiveId" clId="{349E2918-7936-41E7-AE43-C84D466C2DB9}" dt="2024-11-12T15:01:02.233" v="15395" actId="1035"/>
          <ac:picMkLst>
            <pc:docMk/>
            <pc:sldMk cId="0" sldId="289"/>
            <ac:picMk id="447" creationId="{00000000-0000-0000-0000-000000000000}"/>
          </ac:picMkLst>
        </pc:picChg>
        <pc:picChg chg="mod">
          <ac:chgData name="Ricardo Semião e Castro" userId="c7dd956b4cb9528e" providerId="LiveId" clId="{349E2918-7936-41E7-AE43-C84D466C2DB9}" dt="2024-11-12T15:01:02.233" v="15395" actId="1035"/>
          <ac:picMkLst>
            <pc:docMk/>
            <pc:sldMk cId="0" sldId="289"/>
            <ac:picMk id="448" creationId="{00000000-0000-0000-0000-000000000000}"/>
          </ac:picMkLst>
        </pc:picChg>
      </pc:sldChg>
      <pc:sldChg chg="modSp mod">
        <pc:chgData name="Ricardo Semião e Castro" userId="c7dd956b4cb9528e" providerId="LiveId" clId="{349E2918-7936-41E7-AE43-C84D466C2DB9}" dt="2024-11-12T15:42:37.213" v="16844" actId="20577"/>
        <pc:sldMkLst>
          <pc:docMk/>
          <pc:sldMk cId="0" sldId="290"/>
        </pc:sldMkLst>
        <pc:spChg chg="mod">
          <ac:chgData name="Ricardo Semião e Castro" userId="c7dd956b4cb9528e" providerId="LiveId" clId="{349E2918-7936-41E7-AE43-C84D466C2DB9}" dt="2024-11-12T15:42:37.213" v="16844" actId="20577"/>
          <ac:spMkLst>
            <pc:docMk/>
            <pc:sldMk cId="0" sldId="290"/>
            <ac:spMk id="453" creationId="{00000000-0000-0000-0000-000000000000}"/>
          </ac:spMkLst>
        </pc:spChg>
        <pc:spChg chg="mod">
          <ac:chgData name="Ricardo Semião e Castro" userId="c7dd956b4cb9528e" providerId="LiveId" clId="{349E2918-7936-41E7-AE43-C84D466C2DB9}" dt="2024-11-12T15:02:08.981" v="15429" actId="20577"/>
          <ac:spMkLst>
            <pc:docMk/>
            <pc:sldMk cId="0" sldId="290"/>
            <ac:spMk id="455" creationId="{00000000-0000-0000-0000-000000000000}"/>
          </ac:spMkLst>
        </pc:spChg>
      </pc:sldChg>
      <pc:sldChg chg="modSp mod">
        <pc:chgData name="Ricardo Semião e Castro" userId="c7dd956b4cb9528e" providerId="LiveId" clId="{349E2918-7936-41E7-AE43-C84D466C2DB9}" dt="2024-11-12T15:42:38.838" v="16845" actId="20577"/>
        <pc:sldMkLst>
          <pc:docMk/>
          <pc:sldMk cId="0" sldId="291"/>
        </pc:sldMkLst>
        <pc:spChg chg="mod">
          <ac:chgData name="Ricardo Semião e Castro" userId="c7dd956b4cb9528e" providerId="LiveId" clId="{349E2918-7936-41E7-AE43-C84D466C2DB9}" dt="2024-11-12T15:42:38.838" v="16845" actId="20577"/>
          <ac:spMkLst>
            <pc:docMk/>
            <pc:sldMk cId="0" sldId="291"/>
            <ac:spMk id="462" creationId="{00000000-0000-0000-0000-000000000000}"/>
          </ac:spMkLst>
        </pc:spChg>
        <pc:spChg chg="mod">
          <ac:chgData name="Ricardo Semião e Castro" userId="c7dd956b4cb9528e" providerId="LiveId" clId="{349E2918-7936-41E7-AE43-C84D466C2DB9}" dt="2024-11-12T15:07:45.404" v="15662" actId="20577"/>
          <ac:spMkLst>
            <pc:docMk/>
            <pc:sldMk cId="0" sldId="291"/>
            <ac:spMk id="464" creationId="{00000000-0000-0000-0000-000000000000}"/>
          </ac:spMkLst>
        </pc:spChg>
        <pc:spChg chg="mod">
          <ac:chgData name="Ricardo Semião e Castro" userId="c7dd956b4cb9528e" providerId="LiveId" clId="{349E2918-7936-41E7-AE43-C84D466C2DB9}" dt="2024-11-12T15:09:02.654" v="15678" actId="20577"/>
          <ac:spMkLst>
            <pc:docMk/>
            <pc:sldMk cId="0" sldId="291"/>
            <ac:spMk id="465" creationId="{00000000-0000-0000-0000-000000000000}"/>
          </ac:spMkLst>
        </pc:spChg>
      </pc:sldChg>
      <pc:sldChg chg="modSp mod ord">
        <pc:chgData name="Ricardo Semião e Castro" userId="c7dd956b4cb9528e" providerId="LiveId" clId="{349E2918-7936-41E7-AE43-C84D466C2DB9}" dt="2024-11-12T15:04:08.477" v="15573" actId="20577"/>
        <pc:sldMkLst>
          <pc:docMk/>
          <pc:sldMk cId="0" sldId="292"/>
        </pc:sldMkLst>
        <pc:spChg chg="mod">
          <ac:chgData name="Ricardo Semião e Castro" userId="c7dd956b4cb9528e" providerId="LiveId" clId="{349E2918-7936-41E7-AE43-C84D466C2DB9}" dt="2024-11-12T15:04:08.477" v="15573" actId="20577"/>
          <ac:spMkLst>
            <pc:docMk/>
            <pc:sldMk cId="0" sldId="292"/>
            <ac:spMk id="470" creationId="{00000000-0000-0000-0000-000000000000}"/>
          </ac:spMkLst>
        </pc:spChg>
        <pc:spChg chg="mod">
          <ac:chgData name="Ricardo Semião e Castro" userId="c7dd956b4cb9528e" providerId="LiveId" clId="{349E2918-7936-41E7-AE43-C84D466C2DB9}" dt="2024-11-12T15:03:50.302" v="15552" actId="113"/>
          <ac:spMkLst>
            <pc:docMk/>
            <pc:sldMk cId="0" sldId="292"/>
            <ac:spMk id="471" creationId="{00000000-0000-0000-0000-000000000000}"/>
          </ac:spMkLst>
        </pc:spChg>
        <pc:picChg chg="mod">
          <ac:chgData name="Ricardo Semião e Castro" userId="c7dd956b4cb9528e" providerId="LiveId" clId="{349E2918-7936-41E7-AE43-C84D466C2DB9}" dt="2024-11-12T15:03:48.646" v="15551" actId="1076"/>
          <ac:picMkLst>
            <pc:docMk/>
            <pc:sldMk cId="0" sldId="292"/>
            <ac:picMk id="473" creationId="{00000000-0000-0000-0000-000000000000}"/>
          </ac:picMkLst>
        </pc:picChg>
      </pc:sldChg>
      <pc:sldChg chg="addSp delSp modSp mod ord">
        <pc:chgData name="Ricardo Semião e Castro" userId="c7dd956b4cb9528e" providerId="LiveId" clId="{349E2918-7936-41E7-AE43-C84D466C2DB9}" dt="2024-11-12T15:08:49.014" v="15676" actId="20577"/>
        <pc:sldMkLst>
          <pc:docMk/>
          <pc:sldMk cId="0" sldId="293"/>
        </pc:sldMkLst>
        <pc:spChg chg="add del mod">
          <ac:chgData name="Ricardo Semião e Castro" userId="c7dd956b4cb9528e" providerId="LiveId" clId="{349E2918-7936-41E7-AE43-C84D466C2DB9}" dt="2024-11-12T15:08:28.288" v="15669" actId="478"/>
          <ac:spMkLst>
            <pc:docMk/>
            <pc:sldMk cId="0" sldId="293"/>
            <ac:spMk id="3" creationId="{40D42D0C-09E4-DFFC-74A0-3B73404966DA}"/>
          </ac:spMkLst>
        </pc:spChg>
        <pc:spChg chg="del">
          <ac:chgData name="Ricardo Semião e Castro" userId="c7dd956b4cb9528e" providerId="LiveId" clId="{349E2918-7936-41E7-AE43-C84D466C2DB9}" dt="2024-11-12T15:08:27.163" v="15668" actId="478"/>
          <ac:spMkLst>
            <pc:docMk/>
            <pc:sldMk cId="0" sldId="293"/>
            <ac:spMk id="478" creationId="{00000000-0000-0000-0000-000000000000}"/>
          </ac:spMkLst>
        </pc:spChg>
        <pc:spChg chg="mod">
          <ac:chgData name="Ricardo Semião e Castro" userId="c7dd956b4cb9528e" providerId="LiveId" clId="{349E2918-7936-41E7-AE43-C84D466C2DB9}" dt="2024-11-12T15:08:23.179" v="15667"/>
          <ac:spMkLst>
            <pc:docMk/>
            <pc:sldMk cId="0" sldId="293"/>
            <ac:spMk id="479" creationId="{00000000-0000-0000-0000-000000000000}"/>
          </ac:spMkLst>
        </pc:spChg>
        <pc:spChg chg="mod">
          <ac:chgData name="Ricardo Semião e Castro" userId="c7dd956b4cb9528e" providerId="LiveId" clId="{349E2918-7936-41E7-AE43-C84D466C2DB9}" dt="2024-11-12T15:08:34.944" v="15670" actId="1076"/>
          <ac:spMkLst>
            <pc:docMk/>
            <pc:sldMk cId="0" sldId="293"/>
            <ac:spMk id="481" creationId="{00000000-0000-0000-0000-000000000000}"/>
          </ac:spMkLst>
        </pc:spChg>
        <pc:spChg chg="mod">
          <ac:chgData name="Ricardo Semião e Castro" userId="c7dd956b4cb9528e" providerId="LiveId" clId="{349E2918-7936-41E7-AE43-C84D466C2DB9}" dt="2024-11-12T15:08:34.944" v="15670" actId="1076"/>
          <ac:spMkLst>
            <pc:docMk/>
            <pc:sldMk cId="0" sldId="293"/>
            <ac:spMk id="482" creationId="{00000000-0000-0000-0000-000000000000}"/>
          </ac:spMkLst>
        </pc:spChg>
        <pc:spChg chg="mod">
          <ac:chgData name="Ricardo Semião e Castro" userId="c7dd956b4cb9528e" providerId="LiveId" clId="{349E2918-7936-41E7-AE43-C84D466C2DB9}" dt="2024-11-12T15:08:34.944" v="15670" actId="1076"/>
          <ac:spMkLst>
            <pc:docMk/>
            <pc:sldMk cId="0" sldId="293"/>
            <ac:spMk id="483" creationId="{00000000-0000-0000-0000-000000000000}"/>
          </ac:spMkLst>
        </pc:spChg>
        <pc:spChg chg="mod">
          <ac:chgData name="Ricardo Semião e Castro" userId="c7dd956b4cb9528e" providerId="LiveId" clId="{349E2918-7936-41E7-AE43-C84D466C2DB9}" dt="2024-11-12T15:08:34.944" v="15670" actId="1076"/>
          <ac:spMkLst>
            <pc:docMk/>
            <pc:sldMk cId="0" sldId="293"/>
            <ac:spMk id="484" creationId="{00000000-0000-0000-0000-000000000000}"/>
          </ac:spMkLst>
        </pc:spChg>
        <pc:spChg chg="mod">
          <ac:chgData name="Ricardo Semião e Castro" userId="c7dd956b4cb9528e" providerId="LiveId" clId="{349E2918-7936-41E7-AE43-C84D466C2DB9}" dt="2024-11-12T15:08:34.944" v="15670" actId="1076"/>
          <ac:spMkLst>
            <pc:docMk/>
            <pc:sldMk cId="0" sldId="293"/>
            <ac:spMk id="485" creationId="{00000000-0000-0000-0000-000000000000}"/>
          </ac:spMkLst>
        </pc:spChg>
        <pc:spChg chg="mod">
          <ac:chgData name="Ricardo Semião e Castro" userId="c7dd956b4cb9528e" providerId="LiveId" clId="{349E2918-7936-41E7-AE43-C84D466C2DB9}" dt="2024-11-12T15:08:34.944" v="15670" actId="1076"/>
          <ac:spMkLst>
            <pc:docMk/>
            <pc:sldMk cId="0" sldId="293"/>
            <ac:spMk id="486" creationId="{00000000-0000-0000-0000-000000000000}"/>
          </ac:spMkLst>
        </pc:spChg>
        <pc:spChg chg="mod">
          <ac:chgData name="Ricardo Semião e Castro" userId="c7dd956b4cb9528e" providerId="LiveId" clId="{349E2918-7936-41E7-AE43-C84D466C2DB9}" dt="2024-11-12T15:08:34.944" v="15670" actId="1076"/>
          <ac:spMkLst>
            <pc:docMk/>
            <pc:sldMk cId="0" sldId="293"/>
            <ac:spMk id="487" creationId="{00000000-0000-0000-0000-000000000000}"/>
          </ac:spMkLst>
        </pc:spChg>
        <pc:spChg chg="mod">
          <ac:chgData name="Ricardo Semião e Castro" userId="c7dd956b4cb9528e" providerId="LiveId" clId="{349E2918-7936-41E7-AE43-C84D466C2DB9}" dt="2024-11-12T15:08:34.944" v="15670" actId="1076"/>
          <ac:spMkLst>
            <pc:docMk/>
            <pc:sldMk cId="0" sldId="293"/>
            <ac:spMk id="494" creationId="{00000000-0000-0000-0000-000000000000}"/>
          </ac:spMkLst>
        </pc:spChg>
        <pc:spChg chg="mod">
          <ac:chgData name="Ricardo Semião e Castro" userId="c7dd956b4cb9528e" providerId="LiveId" clId="{349E2918-7936-41E7-AE43-C84D466C2DB9}" dt="2024-11-12T15:08:34.944" v="15670" actId="1076"/>
          <ac:spMkLst>
            <pc:docMk/>
            <pc:sldMk cId="0" sldId="293"/>
            <ac:spMk id="495" creationId="{00000000-0000-0000-0000-000000000000}"/>
          </ac:spMkLst>
        </pc:spChg>
        <pc:spChg chg="mod">
          <ac:chgData name="Ricardo Semião e Castro" userId="c7dd956b4cb9528e" providerId="LiveId" clId="{349E2918-7936-41E7-AE43-C84D466C2DB9}" dt="2024-11-12T15:08:46.655" v="15673" actId="20577"/>
          <ac:spMkLst>
            <pc:docMk/>
            <pc:sldMk cId="0" sldId="293"/>
            <ac:spMk id="498" creationId="{00000000-0000-0000-0000-000000000000}"/>
          </ac:spMkLst>
        </pc:spChg>
        <pc:spChg chg="mod">
          <ac:chgData name="Ricardo Semião e Castro" userId="c7dd956b4cb9528e" providerId="LiveId" clId="{349E2918-7936-41E7-AE43-C84D466C2DB9}" dt="2024-11-12T15:08:49.014" v="15676" actId="20577"/>
          <ac:spMkLst>
            <pc:docMk/>
            <pc:sldMk cId="0" sldId="293"/>
            <ac:spMk id="499" creationId="{00000000-0000-0000-0000-000000000000}"/>
          </ac:spMkLst>
        </pc:spChg>
        <pc:spChg chg="del">
          <ac:chgData name="Ricardo Semião e Castro" userId="c7dd956b4cb9528e" providerId="LiveId" clId="{349E2918-7936-41E7-AE43-C84D466C2DB9}" dt="2024-11-12T15:08:11.412" v="15663" actId="478"/>
          <ac:spMkLst>
            <pc:docMk/>
            <pc:sldMk cId="0" sldId="293"/>
            <ac:spMk id="501" creationId="{00000000-0000-0000-0000-000000000000}"/>
          </ac:spMkLst>
        </pc:spChg>
        <pc:spChg chg="mod">
          <ac:chgData name="Ricardo Semião e Castro" userId="c7dd956b4cb9528e" providerId="LiveId" clId="{349E2918-7936-41E7-AE43-C84D466C2DB9}" dt="2024-11-12T15:08:34.944" v="15670" actId="1076"/>
          <ac:spMkLst>
            <pc:docMk/>
            <pc:sldMk cId="0" sldId="293"/>
            <ac:spMk id="502" creationId="{00000000-0000-0000-0000-000000000000}"/>
          </ac:spMkLst>
        </pc:spChg>
        <pc:cxnChg chg="mod">
          <ac:chgData name="Ricardo Semião e Castro" userId="c7dd956b4cb9528e" providerId="LiveId" clId="{349E2918-7936-41E7-AE43-C84D466C2DB9}" dt="2024-11-12T15:08:34.944" v="15670" actId="1076"/>
          <ac:cxnSpMkLst>
            <pc:docMk/>
            <pc:sldMk cId="0" sldId="293"/>
            <ac:cxnSpMk id="488" creationId="{00000000-0000-0000-0000-000000000000}"/>
          </ac:cxnSpMkLst>
        </pc:cxnChg>
        <pc:cxnChg chg="mod">
          <ac:chgData name="Ricardo Semião e Castro" userId="c7dd956b4cb9528e" providerId="LiveId" clId="{349E2918-7936-41E7-AE43-C84D466C2DB9}" dt="2024-11-12T15:08:34.944" v="15670" actId="1076"/>
          <ac:cxnSpMkLst>
            <pc:docMk/>
            <pc:sldMk cId="0" sldId="293"/>
            <ac:cxnSpMk id="489" creationId="{00000000-0000-0000-0000-000000000000}"/>
          </ac:cxnSpMkLst>
        </pc:cxnChg>
        <pc:cxnChg chg="mod">
          <ac:chgData name="Ricardo Semião e Castro" userId="c7dd956b4cb9528e" providerId="LiveId" clId="{349E2918-7936-41E7-AE43-C84D466C2DB9}" dt="2024-11-12T15:08:34.944" v="15670" actId="1076"/>
          <ac:cxnSpMkLst>
            <pc:docMk/>
            <pc:sldMk cId="0" sldId="293"/>
            <ac:cxnSpMk id="490" creationId="{00000000-0000-0000-0000-000000000000}"/>
          </ac:cxnSpMkLst>
        </pc:cxnChg>
        <pc:cxnChg chg="mod">
          <ac:chgData name="Ricardo Semião e Castro" userId="c7dd956b4cb9528e" providerId="LiveId" clId="{349E2918-7936-41E7-AE43-C84D466C2DB9}" dt="2024-11-12T15:08:34.944" v="15670" actId="1076"/>
          <ac:cxnSpMkLst>
            <pc:docMk/>
            <pc:sldMk cId="0" sldId="293"/>
            <ac:cxnSpMk id="491" creationId="{00000000-0000-0000-0000-000000000000}"/>
          </ac:cxnSpMkLst>
        </pc:cxnChg>
        <pc:cxnChg chg="mod">
          <ac:chgData name="Ricardo Semião e Castro" userId="c7dd956b4cb9528e" providerId="LiveId" clId="{349E2918-7936-41E7-AE43-C84D466C2DB9}" dt="2024-11-12T15:08:34.944" v="15670" actId="1076"/>
          <ac:cxnSpMkLst>
            <pc:docMk/>
            <pc:sldMk cId="0" sldId="293"/>
            <ac:cxnSpMk id="492" creationId="{00000000-0000-0000-0000-000000000000}"/>
          </ac:cxnSpMkLst>
        </pc:cxnChg>
        <pc:cxnChg chg="mod">
          <ac:chgData name="Ricardo Semião e Castro" userId="c7dd956b4cb9528e" providerId="LiveId" clId="{349E2918-7936-41E7-AE43-C84D466C2DB9}" dt="2024-11-12T15:08:34.944" v="15670" actId="1076"/>
          <ac:cxnSpMkLst>
            <pc:docMk/>
            <pc:sldMk cId="0" sldId="293"/>
            <ac:cxnSpMk id="493" creationId="{00000000-0000-0000-0000-000000000000}"/>
          </ac:cxnSpMkLst>
        </pc:cxnChg>
        <pc:cxnChg chg="mod">
          <ac:chgData name="Ricardo Semião e Castro" userId="c7dd956b4cb9528e" providerId="LiveId" clId="{349E2918-7936-41E7-AE43-C84D466C2DB9}" dt="2024-11-12T15:08:34.944" v="15670" actId="1076"/>
          <ac:cxnSpMkLst>
            <pc:docMk/>
            <pc:sldMk cId="0" sldId="293"/>
            <ac:cxnSpMk id="496" creationId="{00000000-0000-0000-0000-000000000000}"/>
          </ac:cxnSpMkLst>
        </pc:cxnChg>
        <pc:cxnChg chg="mod">
          <ac:chgData name="Ricardo Semião e Castro" userId="c7dd956b4cb9528e" providerId="LiveId" clId="{349E2918-7936-41E7-AE43-C84D466C2DB9}" dt="2024-11-12T15:08:34.944" v="15670" actId="1076"/>
          <ac:cxnSpMkLst>
            <pc:docMk/>
            <pc:sldMk cId="0" sldId="293"/>
            <ac:cxnSpMk id="497" creationId="{00000000-0000-0000-0000-000000000000}"/>
          </ac:cxnSpMkLst>
        </pc:cxnChg>
        <pc:cxnChg chg="del">
          <ac:chgData name="Ricardo Semião e Castro" userId="c7dd956b4cb9528e" providerId="LiveId" clId="{349E2918-7936-41E7-AE43-C84D466C2DB9}" dt="2024-11-12T15:08:11.412" v="15663" actId="478"/>
          <ac:cxnSpMkLst>
            <pc:docMk/>
            <pc:sldMk cId="0" sldId="293"/>
            <ac:cxnSpMk id="500" creationId="{00000000-0000-0000-0000-000000000000}"/>
          </ac:cxnSpMkLst>
        </pc:cxnChg>
        <pc:cxnChg chg="mod">
          <ac:chgData name="Ricardo Semião e Castro" userId="c7dd956b4cb9528e" providerId="LiveId" clId="{349E2918-7936-41E7-AE43-C84D466C2DB9}" dt="2024-11-12T15:08:34.944" v="15670" actId="1076"/>
          <ac:cxnSpMkLst>
            <pc:docMk/>
            <pc:sldMk cId="0" sldId="293"/>
            <ac:cxnSpMk id="503" creationId="{00000000-0000-0000-0000-000000000000}"/>
          </ac:cxnSpMkLst>
        </pc:cxnChg>
      </pc:sldChg>
      <pc:sldChg chg="addSp delSp modSp mod addAnim delAnim">
        <pc:chgData name="Ricardo Semião e Castro" userId="c7dd956b4cb9528e" providerId="LiveId" clId="{349E2918-7936-41E7-AE43-C84D466C2DB9}" dt="2024-11-12T15:09:34.383" v="15698" actId="1076"/>
        <pc:sldMkLst>
          <pc:docMk/>
          <pc:sldMk cId="0" sldId="294"/>
        </pc:sldMkLst>
        <pc:spChg chg="add mod">
          <ac:chgData name="Ricardo Semião e Castro" userId="c7dd956b4cb9528e" providerId="LiveId" clId="{349E2918-7936-41E7-AE43-C84D466C2DB9}" dt="2024-11-12T15:09:34.383" v="15698" actId="1076"/>
          <ac:spMkLst>
            <pc:docMk/>
            <pc:sldMk cId="0" sldId="294"/>
            <ac:spMk id="3" creationId="{F7410DE7-0DE2-0420-6638-38507C2658AF}"/>
          </ac:spMkLst>
        </pc:spChg>
        <pc:spChg chg="mod">
          <ac:chgData name="Ricardo Semião e Castro" userId="c7dd956b4cb9528e" providerId="LiveId" clId="{349E2918-7936-41E7-AE43-C84D466C2DB9}" dt="2024-11-12T15:09:12.151" v="15682" actId="20577"/>
          <ac:spMkLst>
            <pc:docMk/>
            <pc:sldMk cId="0" sldId="294"/>
            <ac:spMk id="508" creationId="{00000000-0000-0000-0000-000000000000}"/>
          </ac:spMkLst>
        </pc:spChg>
        <pc:spChg chg="del mod">
          <ac:chgData name="Ricardo Semião e Castro" userId="c7dd956b4cb9528e" providerId="LiveId" clId="{349E2918-7936-41E7-AE43-C84D466C2DB9}" dt="2024-11-12T15:09:24.756" v="15693" actId="478"/>
          <ac:spMkLst>
            <pc:docMk/>
            <pc:sldMk cId="0" sldId="294"/>
            <ac:spMk id="510" creationId="{00000000-0000-0000-0000-000000000000}"/>
          </ac:spMkLst>
        </pc:spChg>
        <pc:spChg chg="add del">
          <ac:chgData name="Ricardo Semião e Castro" userId="c7dd956b4cb9528e" providerId="LiveId" clId="{349E2918-7936-41E7-AE43-C84D466C2DB9}" dt="2024-11-12T13:15:39.077" v="13169" actId="478"/>
          <ac:spMkLst>
            <pc:docMk/>
            <pc:sldMk cId="0" sldId="294"/>
            <ac:spMk id="512" creationId="{00000000-0000-0000-0000-000000000000}"/>
          </ac:spMkLst>
        </pc:spChg>
        <pc:spChg chg="add del">
          <ac:chgData name="Ricardo Semião e Castro" userId="c7dd956b4cb9528e" providerId="LiveId" clId="{349E2918-7936-41E7-AE43-C84D466C2DB9}" dt="2024-11-12T13:15:39.077" v="13169" actId="478"/>
          <ac:spMkLst>
            <pc:docMk/>
            <pc:sldMk cId="0" sldId="294"/>
            <ac:spMk id="513" creationId="{00000000-0000-0000-0000-000000000000}"/>
          </ac:spMkLst>
        </pc:spChg>
        <pc:spChg chg="add del">
          <ac:chgData name="Ricardo Semião e Castro" userId="c7dd956b4cb9528e" providerId="LiveId" clId="{349E2918-7936-41E7-AE43-C84D466C2DB9}" dt="2024-11-12T13:15:39.077" v="13169" actId="478"/>
          <ac:spMkLst>
            <pc:docMk/>
            <pc:sldMk cId="0" sldId="294"/>
            <ac:spMk id="514" creationId="{00000000-0000-0000-0000-000000000000}"/>
          </ac:spMkLst>
        </pc:spChg>
        <pc:spChg chg="add del">
          <ac:chgData name="Ricardo Semião e Castro" userId="c7dd956b4cb9528e" providerId="LiveId" clId="{349E2918-7936-41E7-AE43-C84D466C2DB9}" dt="2024-11-12T13:15:39.077" v="13169" actId="478"/>
          <ac:spMkLst>
            <pc:docMk/>
            <pc:sldMk cId="0" sldId="294"/>
            <ac:spMk id="515" creationId="{00000000-0000-0000-0000-000000000000}"/>
          </ac:spMkLst>
        </pc:spChg>
        <pc:spChg chg="add del mod">
          <ac:chgData name="Ricardo Semião e Castro" userId="c7dd956b4cb9528e" providerId="LiveId" clId="{349E2918-7936-41E7-AE43-C84D466C2DB9}" dt="2024-11-12T13:15:49.161" v="13175" actId="1036"/>
          <ac:spMkLst>
            <pc:docMk/>
            <pc:sldMk cId="0" sldId="294"/>
            <ac:spMk id="516" creationId="{00000000-0000-0000-0000-000000000000}"/>
          </ac:spMkLst>
        </pc:spChg>
      </pc:sldChg>
      <pc:sldChg chg="modSp mod">
        <pc:chgData name="Ricardo Semião e Castro" userId="c7dd956b4cb9528e" providerId="LiveId" clId="{349E2918-7936-41E7-AE43-C84D466C2DB9}" dt="2024-11-12T15:09:40.492" v="15699" actId="20577"/>
        <pc:sldMkLst>
          <pc:docMk/>
          <pc:sldMk cId="0" sldId="295"/>
        </pc:sldMkLst>
        <pc:spChg chg="mod">
          <ac:chgData name="Ricardo Semião e Castro" userId="c7dd956b4cb9528e" providerId="LiveId" clId="{349E2918-7936-41E7-AE43-C84D466C2DB9}" dt="2024-11-12T15:09:40.492" v="15699" actId="20577"/>
          <ac:spMkLst>
            <pc:docMk/>
            <pc:sldMk cId="0" sldId="295"/>
            <ac:spMk id="521" creationId="{00000000-0000-0000-0000-000000000000}"/>
          </ac:spMkLst>
        </pc:spChg>
      </pc:sldChg>
      <pc:sldChg chg="modSp mod">
        <pc:chgData name="Ricardo Semião e Castro" userId="c7dd956b4cb9528e" providerId="LiveId" clId="{349E2918-7936-41E7-AE43-C84D466C2DB9}" dt="2024-11-12T15:09:45.398" v="15707" actId="20577"/>
        <pc:sldMkLst>
          <pc:docMk/>
          <pc:sldMk cId="0" sldId="296"/>
        </pc:sldMkLst>
        <pc:spChg chg="mod">
          <ac:chgData name="Ricardo Semião e Castro" userId="c7dd956b4cb9528e" providerId="LiveId" clId="{349E2918-7936-41E7-AE43-C84D466C2DB9}" dt="2024-11-12T15:09:45.398" v="15707" actId="20577"/>
          <ac:spMkLst>
            <pc:docMk/>
            <pc:sldMk cId="0" sldId="296"/>
            <ac:spMk id="527" creationId="{00000000-0000-0000-0000-000000000000}"/>
          </ac:spMkLst>
        </pc:spChg>
      </pc:sldChg>
      <pc:sldChg chg="modSp mod">
        <pc:chgData name="Ricardo Semião e Castro" userId="c7dd956b4cb9528e" providerId="LiveId" clId="{349E2918-7936-41E7-AE43-C84D466C2DB9}" dt="2024-11-12T15:11:25.356" v="15722"/>
        <pc:sldMkLst>
          <pc:docMk/>
          <pc:sldMk cId="0" sldId="297"/>
        </pc:sldMkLst>
        <pc:spChg chg="mod">
          <ac:chgData name="Ricardo Semião e Castro" userId="c7dd956b4cb9528e" providerId="LiveId" clId="{349E2918-7936-41E7-AE43-C84D466C2DB9}" dt="2024-11-12T15:11:25.356" v="15722"/>
          <ac:spMkLst>
            <pc:docMk/>
            <pc:sldMk cId="0" sldId="297"/>
            <ac:spMk id="533" creationId="{00000000-0000-0000-0000-000000000000}"/>
          </ac:spMkLst>
        </pc:spChg>
        <pc:spChg chg="mod">
          <ac:chgData name="Ricardo Semião e Castro" userId="c7dd956b4cb9528e" providerId="LiveId" clId="{349E2918-7936-41E7-AE43-C84D466C2DB9}" dt="2024-11-12T15:10:13.033" v="15711" actId="58"/>
          <ac:spMkLst>
            <pc:docMk/>
            <pc:sldMk cId="0" sldId="297"/>
            <ac:spMk id="534" creationId="{00000000-0000-0000-0000-000000000000}"/>
          </ac:spMkLst>
        </pc:spChg>
        <pc:picChg chg="mod">
          <ac:chgData name="Ricardo Semião e Castro" userId="c7dd956b4cb9528e" providerId="LiveId" clId="{349E2918-7936-41E7-AE43-C84D466C2DB9}" dt="2024-11-12T15:09:59.428" v="15709" actId="1076"/>
          <ac:picMkLst>
            <pc:docMk/>
            <pc:sldMk cId="0" sldId="297"/>
            <ac:picMk id="536" creationId="{00000000-0000-0000-0000-000000000000}"/>
          </ac:picMkLst>
        </pc:picChg>
      </pc:sldChg>
      <pc:sldChg chg="modSp mod">
        <pc:chgData name="Ricardo Semião e Castro" userId="c7dd956b4cb9528e" providerId="LiveId" clId="{349E2918-7936-41E7-AE43-C84D466C2DB9}" dt="2024-11-12T15:11:28.569" v="15723"/>
        <pc:sldMkLst>
          <pc:docMk/>
          <pc:sldMk cId="0" sldId="298"/>
        </pc:sldMkLst>
        <pc:spChg chg="mod">
          <ac:chgData name="Ricardo Semião e Castro" userId="c7dd956b4cb9528e" providerId="LiveId" clId="{349E2918-7936-41E7-AE43-C84D466C2DB9}" dt="2024-11-12T15:11:28.569" v="15723"/>
          <ac:spMkLst>
            <pc:docMk/>
            <pc:sldMk cId="0" sldId="298"/>
            <ac:spMk id="544" creationId="{00000000-0000-0000-0000-000000000000}"/>
          </ac:spMkLst>
        </pc:spChg>
        <pc:spChg chg="mod">
          <ac:chgData name="Ricardo Semião e Castro" userId="c7dd956b4cb9528e" providerId="LiveId" clId="{349E2918-7936-41E7-AE43-C84D466C2DB9}" dt="2024-11-12T15:10:27.313" v="15712" actId="5793"/>
          <ac:spMkLst>
            <pc:docMk/>
            <pc:sldMk cId="0" sldId="298"/>
            <ac:spMk id="547" creationId="{00000000-0000-0000-0000-000000000000}"/>
          </ac:spMkLst>
        </pc:spChg>
      </pc:sldChg>
      <pc:sldChg chg="modSp mod">
        <pc:chgData name="Ricardo Semião e Castro" userId="c7dd956b4cb9528e" providerId="LiveId" clId="{349E2918-7936-41E7-AE43-C84D466C2DB9}" dt="2024-11-12T15:12:44.519" v="15810" actId="1076"/>
        <pc:sldMkLst>
          <pc:docMk/>
          <pc:sldMk cId="0" sldId="299"/>
        </pc:sldMkLst>
        <pc:spChg chg="mod">
          <ac:chgData name="Ricardo Semião e Castro" userId="c7dd956b4cb9528e" providerId="LiveId" clId="{349E2918-7936-41E7-AE43-C84D466C2DB9}" dt="2024-11-12T15:10:37.740" v="15714" actId="20577"/>
          <ac:spMkLst>
            <pc:docMk/>
            <pc:sldMk cId="0" sldId="299"/>
            <ac:spMk id="552" creationId="{00000000-0000-0000-0000-000000000000}"/>
          </ac:spMkLst>
        </pc:spChg>
        <pc:spChg chg="mod">
          <ac:chgData name="Ricardo Semião e Castro" userId="c7dd956b4cb9528e" providerId="LiveId" clId="{349E2918-7936-41E7-AE43-C84D466C2DB9}" dt="2024-11-12T15:12:37.460" v="15808" actId="1035"/>
          <ac:spMkLst>
            <pc:docMk/>
            <pc:sldMk cId="0" sldId="299"/>
            <ac:spMk id="553" creationId="{00000000-0000-0000-0000-000000000000}"/>
          </ac:spMkLst>
        </pc:spChg>
        <pc:picChg chg="mod">
          <ac:chgData name="Ricardo Semião e Castro" userId="c7dd956b4cb9528e" providerId="LiveId" clId="{349E2918-7936-41E7-AE43-C84D466C2DB9}" dt="2024-11-12T15:12:44.519" v="15810" actId="1076"/>
          <ac:picMkLst>
            <pc:docMk/>
            <pc:sldMk cId="0" sldId="299"/>
            <ac:picMk id="555" creationId="{00000000-0000-0000-0000-000000000000}"/>
          </ac:picMkLst>
        </pc:picChg>
      </pc:sldChg>
      <pc:sldChg chg="modSp mod ord">
        <pc:chgData name="Ricardo Semião e Castro" userId="c7dd956b4cb9528e" providerId="LiveId" clId="{349E2918-7936-41E7-AE43-C84D466C2DB9}" dt="2024-11-12T15:11:52.994" v="15730" actId="20577"/>
        <pc:sldMkLst>
          <pc:docMk/>
          <pc:sldMk cId="0" sldId="300"/>
        </pc:sldMkLst>
        <pc:spChg chg="mod">
          <ac:chgData name="Ricardo Semião e Castro" userId="c7dd956b4cb9528e" providerId="LiveId" clId="{349E2918-7936-41E7-AE43-C84D466C2DB9}" dt="2024-11-12T15:11:30.897" v="15724"/>
          <ac:spMkLst>
            <pc:docMk/>
            <pc:sldMk cId="0" sldId="300"/>
            <ac:spMk id="560" creationId="{00000000-0000-0000-0000-000000000000}"/>
          </ac:spMkLst>
        </pc:spChg>
        <pc:spChg chg="mod">
          <ac:chgData name="Ricardo Semião e Castro" userId="c7dd956b4cb9528e" providerId="LiveId" clId="{349E2918-7936-41E7-AE43-C84D466C2DB9}" dt="2024-11-12T15:11:44.856" v="15728" actId="20577"/>
          <ac:spMkLst>
            <pc:docMk/>
            <pc:sldMk cId="0" sldId="300"/>
            <ac:spMk id="562" creationId="{00000000-0000-0000-0000-000000000000}"/>
          </ac:spMkLst>
        </pc:spChg>
        <pc:spChg chg="mod">
          <ac:chgData name="Ricardo Semião e Castro" userId="c7dd956b4cb9528e" providerId="LiveId" clId="{349E2918-7936-41E7-AE43-C84D466C2DB9}" dt="2024-11-12T15:11:52.994" v="15730" actId="20577"/>
          <ac:spMkLst>
            <pc:docMk/>
            <pc:sldMk cId="0" sldId="300"/>
            <ac:spMk id="563" creationId="{00000000-0000-0000-0000-000000000000}"/>
          </ac:spMkLst>
        </pc:spChg>
      </pc:sldChg>
      <pc:sldChg chg="modSp mod">
        <pc:chgData name="Ricardo Semião e Castro" userId="c7dd956b4cb9528e" providerId="LiveId" clId="{349E2918-7936-41E7-AE43-C84D466C2DB9}" dt="2024-11-12T15:12:49.769" v="15811" actId="20577"/>
        <pc:sldMkLst>
          <pc:docMk/>
          <pc:sldMk cId="0" sldId="301"/>
        </pc:sldMkLst>
        <pc:spChg chg="mod">
          <ac:chgData name="Ricardo Semião e Castro" userId="c7dd956b4cb9528e" providerId="LiveId" clId="{349E2918-7936-41E7-AE43-C84D466C2DB9}" dt="2024-11-12T15:12:49.769" v="15811" actId="20577"/>
          <ac:spMkLst>
            <pc:docMk/>
            <pc:sldMk cId="0" sldId="301"/>
            <ac:spMk id="568" creationId="{00000000-0000-0000-0000-000000000000}"/>
          </ac:spMkLst>
        </pc:spChg>
      </pc:sldChg>
      <pc:sldChg chg="addSp delSp modSp mod">
        <pc:chgData name="Ricardo Semião e Castro" userId="c7dd956b4cb9528e" providerId="LiveId" clId="{349E2918-7936-41E7-AE43-C84D466C2DB9}" dt="2024-11-12T15:43:03.617" v="16846"/>
        <pc:sldMkLst>
          <pc:docMk/>
          <pc:sldMk cId="0" sldId="302"/>
        </pc:sldMkLst>
        <pc:spChg chg="mod">
          <ac:chgData name="Ricardo Semião e Castro" userId="c7dd956b4cb9528e" providerId="LiveId" clId="{349E2918-7936-41E7-AE43-C84D466C2DB9}" dt="2024-11-12T15:43:03.617" v="16846"/>
          <ac:spMkLst>
            <pc:docMk/>
            <pc:sldMk cId="0" sldId="302"/>
            <ac:spMk id="574" creationId="{00000000-0000-0000-0000-000000000000}"/>
          </ac:spMkLst>
        </pc:spChg>
        <pc:spChg chg="mod">
          <ac:chgData name="Ricardo Semião e Castro" userId="c7dd956b4cb9528e" providerId="LiveId" clId="{349E2918-7936-41E7-AE43-C84D466C2DB9}" dt="2024-11-12T15:16:32.268" v="15839" actId="6549"/>
          <ac:spMkLst>
            <pc:docMk/>
            <pc:sldMk cId="0" sldId="302"/>
            <ac:spMk id="575" creationId="{00000000-0000-0000-0000-000000000000}"/>
          </ac:spMkLst>
        </pc:spChg>
        <pc:picChg chg="add del">
          <ac:chgData name="Ricardo Semião e Castro" userId="c7dd956b4cb9528e" providerId="LiveId" clId="{349E2918-7936-41E7-AE43-C84D466C2DB9}" dt="2024-11-12T15:16:29.483" v="15836" actId="478"/>
          <ac:picMkLst>
            <pc:docMk/>
            <pc:sldMk cId="0" sldId="302"/>
            <ac:picMk id="2" creationId="{26C47A43-8D3F-9DFA-1094-88B095030731}"/>
          </ac:picMkLst>
        </pc:picChg>
      </pc:sldChg>
      <pc:sldChg chg="modSp mod">
        <pc:chgData name="Ricardo Semião e Castro" userId="c7dd956b4cb9528e" providerId="LiveId" clId="{349E2918-7936-41E7-AE43-C84D466C2DB9}" dt="2024-11-12T15:35:56.008" v="16784" actId="20577"/>
        <pc:sldMkLst>
          <pc:docMk/>
          <pc:sldMk cId="0" sldId="303"/>
        </pc:sldMkLst>
        <pc:spChg chg="mod">
          <ac:chgData name="Ricardo Semião e Castro" userId="c7dd956b4cb9528e" providerId="LiveId" clId="{349E2918-7936-41E7-AE43-C84D466C2DB9}" dt="2024-11-12T15:35:56.008" v="16784" actId="20577"/>
          <ac:spMkLst>
            <pc:docMk/>
            <pc:sldMk cId="0" sldId="303"/>
            <ac:spMk id="581" creationId="{00000000-0000-0000-0000-000000000000}"/>
          </ac:spMkLst>
        </pc:spChg>
      </pc:sldChg>
      <pc:sldChg chg="modSp del mod">
        <pc:chgData name="Ricardo Semião e Castro" userId="c7dd956b4cb9528e" providerId="LiveId" clId="{349E2918-7936-41E7-AE43-C84D466C2DB9}" dt="2024-11-12T17:48:29.159" v="17338" actId="47"/>
        <pc:sldMkLst>
          <pc:docMk/>
          <pc:sldMk cId="0" sldId="304"/>
        </pc:sldMkLst>
        <pc:spChg chg="mod">
          <ac:chgData name="Ricardo Semião e Castro" userId="c7dd956b4cb9528e" providerId="LiveId" clId="{349E2918-7936-41E7-AE43-C84D466C2DB9}" dt="2024-11-12T17:48:11.786" v="17335" actId="21"/>
          <ac:spMkLst>
            <pc:docMk/>
            <pc:sldMk cId="0" sldId="304"/>
            <ac:spMk id="588" creationId="{00000000-0000-0000-0000-000000000000}"/>
          </ac:spMkLst>
        </pc:spChg>
        <pc:spChg chg="mod">
          <ac:chgData name="Ricardo Semião e Castro" userId="c7dd956b4cb9528e" providerId="LiveId" clId="{349E2918-7936-41E7-AE43-C84D466C2DB9}" dt="2024-11-12T16:22:05.266" v="16974" actId="20577"/>
          <ac:spMkLst>
            <pc:docMk/>
            <pc:sldMk cId="0" sldId="304"/>
            <ac:spMk id="589" creationId="{00000000-0000-0000-0000-000000000000}"/>
          </ac:spMkLst>
        </pc:spChg>
      </pc:sldChg>
      <pc:sldChg chg="modSp del mod ord">
        <pc:chgData name="Ricardo Semião e Castro" userId="c7dd956b4cb9528e" providerId="LiveId" clId="{349E2918-7936-41E7-AE43-C84D466C2DB9}" dt="2024-11-12T17:51:10.731" v="17515" actId="47"/>
        <pc:sldMkLst>
          <pc:docMk/>
          <pc:sldMk cId="0" sldId="305"/>
        </pc:sldMkLst>
        <pc:spChg chg="mod">
          <ac:chgData name="Ricardo Semião e Castro" userId="c7dd956b4cb9528e" providerId="LiveId" clId="{349E2918-7936-41E7-AE43-C84D466C2DB9}" dt="2024-11-12T17:49:32.649" v="17401" actId="21"/>
          <ac:spMkLst>
            <pc:docMk/>
            <pc:sldMk cId="0" sldId="305"/>
            <ac:spMk id="595" creationId="{00000000-0000-0000-0000-000000000000}"/>
          </ac:spMkLst>
        </pc:spChg>
        <pc:spChg chg="mod">
          <ac:chgData name="Ricardo Semião e Castro" userId="c7dd956b4cb9528e" providerId="LiveId" clId="{349E2918-7936-41E7-AE43-C84D466C2DB9}" dt="2024-11-12T16:21:56.610" v="16965" actId="20577"/>
          <ac:spMkLst>
            <pc:docMk/>
            <pc:sldMk cId="0" sldId="305"/>
            <ac:spMk id="596" creationId="{00000000-0000-0000-0000-000000000000}"/>
          </ac:spMkLst>
        </pc:spChg>
      </pc:sldChg>
      <pc:sldChg chg="modSp del mod">
        <pc:chgData name="Ricardo Semião e Castro" userId="c7dd956b4cb9528e" providerId="LiveId" clId="{349E2918-7936-41E7-AE43-C84D466C2DB9}" dt="2024-11-12T17:52:23.885" v="17550" actId="47"/>
        <pc:sldMkLst>
          <pc:docMk/>
          <pc:sldMk cId="0" sldId="306"/>
        </pc:sldMkLst>
        <pc:spChg chg="mod">
          <ac:chgData name="Ricardo Semião e Castro" userId="c7dd956b4cb9528e" providerId="LiveId" clId="{349E2918-7936-41E7-AE43-C84D466C2DB9}" dt="2024-11-12T17:51:21.949" v="17516" actId="21"/>
          <ac:spMkLst>
            <pc:docMk/>
            <pc:sldMk cId="0" sldId="306"/>
            <ac:spMk id="601" creationId="{00000000-0000-0000-0000-000000000000}"/>
          </ac:spMkLst>
        </pc:spChg>
        <pc:spChg chg="mod">
          <ac:chgData name="Ricardo Semião e Castro" userId="c7dd956b4cb9528e" providerId="LiveId" clId="{349E2918-7936-41E7-AE43-C84D466C2DB9}" dt="2024-11-12T16:20:04.194" v="16909" actId="20577"/>
          <ac:spMkLst>
            <pc:docMk/>
            <pc:sldMk cId="0" sldId="306"/>
            <ac:spMk id="603" creationId="{00000000-0000-0000-0000-000000000000}"/>
          </ac:spMkLst>
        </pc:spChg>
      </pc:sldChg>
      <pc:sldChg chg="modSp mod ord">
        <pc:chgData name="Ricardo Semião e Castro" userId="c7dd956b4cb9528e" providerId="LiveId" clId="{349E2918-7936-41E7-AE43-C84D466C2DB9}" dt="2024-11-13T18:19:36.174" v="20276" actId="20577"/>
        <pc:sldMkLst>
          <pc:docMk/>
          <pc:sldMk cId="0" sldId="307"/>
        </pc:sldMkLst>
        <pc:spChg chg="mod">
          <ac:chgData name="Ricardo Semião e Castro" userId="c7dd956b4cb9528e" providerId="LiveId" clId="{349E2918-7936-41E7-AE43-C84D466C2DB9}" dt="2024-11-13T18:19:36.174" v="20276" actId="20577"/>
          <ac:spMkLst>
            <pc:docMk/>
            <pc:sldMk cId="0" sldId="307"/>
            <ac:spMk id="608" creationId="{00000000-0000-0000-0000-000000000000}"/>
          </ac:spMkLst>
        </pc:spChg>
        <pc:spChg chg="mod">
          <ac:chgData name="Ricardo Semião e Castro" userId="c7dd956b4cb9528e" providerId="LiveId" clId="{349E2918-7936-41E7-AE43-C84D466C2DB9}" dt="2024-11-12T17:52:02.125" v="17536" actId="20577"/>
          <ac:spMkLst>
            <pc:docMk/>
            <pc:sldMk cId="0" sldId="307"/>
            <ac:spMk id="610" creationId="{00000000-0000-0000-0000-000000000000}"/>
          </ac:spMkLst>
        </pc:spChg>
      </pc:sldChg>
      <pc:sldChg chg="modSp mod">
        <pc:chgData name="Ricardo Semião e Castro" userId="c7dd956b4cb9528e" providerId="LiveId" clId="{349E2918-7936-41E7-AE43-C84D466C2DB9}" dt="2024-11-12T15:26:24.042" v="16440" actId="20577"/>
        <pc:sldMkLst>
          <pc:docMk/>
          <pc:sldMk cId="0" sldId="308"/>
        </pc:sldMkLst>
        <pc:spChg chg="mod">
          <ac:chgData name="Ricardo Semião e Castro" userId="c7dd956b4cb9528e" providerId="LiveId" clId="{349E2918-7936-41E7-AE43-C84D466C2DB9}" dt="2024-11-12T15:26:24.042" v="16440" actId="20577"/>
          <ac:spMkLst>
            <pc:docMk/>
            <pc:sldMk cId="0" sldId="308"/>
            <ac:spMk id="615" creationId="{00000000-0000-0000-0000-000000000000}"/>
          </ac:spMkLst>
        </pc:spChg>
      </pc:sldChg>
      <pc:sldChg chg="del">
        <pc:chgData name="Ricardo Semião e Castro" userId="c7dd956b4cb9528e" providerId="LiveId" clId="{349E2918-7936-41E7-AE43-C84D466C2DB9}" dt="2024-11-12T15:21:18.674" v="16161" actId="47"/>
        <pc:sldMkLst>
          <pc:docMk/>
          <pc:sldMk cId="0" sldId="309"/>
        </pc:sldMkLst>
      </pc:sldChg>
      <pc:sldChg chg="modSp mod">
        <pc:chgData name="Ricardo Semião e Castro" userId="c7dd956b4cb9528e" providerId="LiveId" clId="{349E2918-7936-41E7-AE43-C84D466C2DB9}" dt="2024-11-13T18:22:59.801" v="20410" actId="20577"/>
        <pc:sldMkLst>
          <pc:docMk/>
          <pc:sldMk cId="0" sldId="310"/>
        </pc:sldMkLst>
        <pc:spChg chg="mod">
          <ac:chgData name="Ricardo Semião e Castro" userId="c7dd956b4cb9528e" providerId="LiveId" clId="{349E2918-7936-41E7-AE43-C84D466C2DB9}" dt="2024-11-13T18:22:59.801" v="20410" actId="20577"/>
          <ac:spMkLst>
            <pc:docMk/>
            <pc:sldMk cId="0" sldId="310"/>
            <ac:spMk id="630" creationId="{00000000-0000-0000-0000-000000000000}"/>
          </ac:spMkLst>
        </pc:spChg>
        <pc:spChg chg="mod">
          <ac:chgData name="Ricardo Semião e Castro" userId="c7dd956b4cb9528e" providerId="LiveId" clId="{349E2918-7936-41E7-AE43-C84D466C2DB9}" dt="2024-11-12T15:29:46.427" v="16570" actId="20577"/>
          <ac:spMkLst>
            <pc:docMk/>
            <pc:sldMk cId="0" sldId="310"/>
            <ac:spMk id="634" creationId="{00000000-0000-0000-0000-000000000000}"/>
          </ac:spMkLst>
        </pc:spChg>
      </pc:sldChg>
      <pc:sldChg chg="modSp mod">
        <pc:chgData name="Ricardo Semião e Castro" userId="c7dd956b4cb9528e" providerId="LiveId" clId="{349E2918-7936-41E7-AE43-C84D466C2DB9}" dt="2024-11-13T18:23:01.770" v="20411" actId="20577"/>
        <pc:sldMkLst>
          <pc:docMk/>
          <pc:sldMk cId="0" sldId="311"/>
        </pc:sldMkLst>
        <pc:spChg chg="mod">
          <ac:chgData name="Ricardo Semião e Castro" userId="c7dd956b4cb9528e" providerId="LiveId" clId="{349E2918-7936-41E7-AE43-C84D466C2DB9}" dt="2024-11-13T18:23:01.770" v="20411" actId="20577"/>
          <ac:spMkLst>
            <pc:docMk/>
            <pc:sldMk cId="0" sldId="311"/>
            <ac:spMk id="640" creationId="{00000000-0000-0000-0000-000000000000}"/>
          </ac:spMkLst>
        </pc:spChg>
      </pc:sldChg>
      <pc:sldChg chg="delSp modSp mod">
        <pc:chgData name="Ricardo Semião e Castro" userId="c7dd956b4cb9528e" providerId="LiveId" clId="{349E2918-7936-41E7-AE43-C84D466C2DB9}" dt="2024-11-13T18:23:14.698" v="20423" actId="1036"/>
        <pc:sldMkLst>
          <pc:docMk/>
          <pc:sldMk cId="0" sldId="312"/>
        </pc:sldMkLst>
        <pc:spChg chg="mod">
          <ac:chgData name="Ricardo Semião e Castro" userId="c7dd956b4cb9528e" providerId="LiveId" clId="{349E2918-7936-41E7-AE43-C84D466C2DB9}" dt="2024-11-13T18:23:04.386" v="20412" actId="20577"/>
          <ac:spMkLst>
            <pc:docMk/>
            <pc:sldMk cId="0" sldId="312"/>
            <ac:spMk id="648" creationId="{00000000-0000-0000-0000-000000000000}"/>
          </ac:spMkLst>
        </pc:spChg>
        <pc:spChg chg="del">
          <ac:chgData name="Ricardo Semião e Castro" userId="c7dd956b4cb9528e" providerId="LiveId" clId="{349E2918-7936-41E7-AE43-C84D466C2DB9}" dt="2024-11-12T15:28:43.095" v="16525" actId="478"/>
          <ac:spMkLst>
            <pc:docMk/>
            <pc:sldMk cId="0" sldId="312"/>
            <ac:spMk id="650" creationId="{00000000-0000-0000-0000-000000000000}"/>
          </ac:spMkLst>
        </pc:spChg>
        <pc:spChg chg="mod">
          <ac:chgData name="Ricardo Semião e Castro" userId="c7dd956b4cb9528e" providerId="LiveId" clId="{349E2918-7936-41E7-AE43-C84D466C2DB9}" dt="2024-11-12T15:28:08.385" v="16524" actId="1076"/>
          <ac:spMkLst>
            <pc:docMk/>
            <pc:sldMk cId="0" sldId="312"/>
            <ac:spMk id="680" creationId="{00000000-0000-0000-0000-000000000000}"/>
          </ac:spMkLst>
        </pc:spChg>
        <pc:spChg chg="mod">
          <ac:chgData name="Ricardo Semião e Castro" userId="c7dd956b4cb9528e" providerId="LiveId" clId="{349E2918-7936-41E7-AE43-C84D466C2DB9}" dt="2024-11-13T18:23:14.698" v="20423" actId="1036"/>
          <ac:spMkLst>
            <pc:docMk/>
            <pc:sldMk cId="0" sldId="312"/>
            <ac:spMk id="689" creationId="{00000000-0000-0000-0000-000000000000}"/>
          </ac:spMkLst>
        </pc:spChg>
      </pc:sldChg>
      <pc:sldChg chg="modSp mod">
        <pc:chgData name="Ricardo Semião e Castro" userId="c7dd956b4cb9528e" providerId="LiveId" clId="{349E2918-7936-41E7-AE43-C84D466C2DB9}" dt="2024-11-12T15:36:31.482" v="16822" actId="20577"/>
        <pc:sldMkLst>
          <pc:docMk/>
          <pc:sldMk cId="0" sldId="313"/>
        </pc:sldMkLst>
        <pc:spChg chg="mod">
          <ac:chgData name="Ricardo Semião e Castro" userId="c7dd956b4cb9528e" providerId="LiveId" clId="{349E2918-7936-41E7-AE43-C84D466C2DB9}" dt="2024-11-12T15:36:31.482" v="16822" actId="20577"/>
          <ac:spMkLst>
            <pc:docMk/>
            <pc:sldMk cId="0" sldId="313"/>
            <ac:spMk id="697" creationId="{00000000-0000-0000-0000-000000000000}"/>
          </ac:spMkLst>
        </pc:spChg>
      </pc:sldChg>
      <pc:sldChg chg="modSp mod">
        <pc:chgData name="Ricardo Semião e Castro" userId="c7dd956b4cb9528e" providerId="LiveId" clId="{349E2918-7936-41E7-AE43-C84D466C2DB9}" dt="2024-11-12T15:32:05.544" v="16612" actId="20577"/>
        <pc:sldMkLst>
          <pc:docMk/>
          <pc:sldMk cId="0" sldId="314"/>
        </pc:sldMkLst>
        <pc:spChg chg="mod">
          <ac:chgData name="Ricardo Semião e Castro" userId="c7dd956b4cb9528e" providerId="LiveId" clId="{349E2918-7936-41E7-AE43-C84D466C2DB9}" dt="2024-11-12T15:32:05.544" v="16612" actId="20577"/>
          <ac:spMkLst>
            <pc:docMk/>
            <pc:sldMk cId="0" sldId="314"/>
            <ac:spMk id="703" creationId="{00000000-0000-0000-0000-000000000000}"/>
          </ac:spMkLst>
        </pc:spChg>
      </pc:sldChg>
      <pc:sldChg chg="addSp delSp modSp mod">
        <pc:chgData name="Ricardo Semião e Castro" userId="c7dd956b4cb9528e" providerId="LiveId" clId="{349E2918-7936-41E7-AE43-C84D466C2DB9}" dt="2024-11-12T15:33:16.870" v="16696" actId="20577"/>
        <pc:sldMkLst>
          <pc:docMk/>
          <pc:sldMk cId="0" sldId="315"/>
        </pc:sldMkLst>
        <pc:spChg chg="mod">
          <ac:chgData name="Ricardo Semião e Castro" userId="c7dd956b4cb9528e" providerId="LiveId" clId="{349E2918-7936-41E7-AE43-C84D466C2DB9}" dt="2024-11-12T15:32:24.172" v="16620" actId="20577"/>
          <ac:spMkLst>
            <pc:docMk/>
            <pc:sldMk cId="0" sldId="315"/>
            <ac:spMk id="714" creationId="{00000000-0000-0000-0000-000000000000}"/>
          </ac:spMkLst>
        </pc:spChg>
        <pc:spChg chg="mod">
          <ac:chgData name="Ricardo Semião e Castro" userId="c7dd956b4cb9528e" providerId="LiveId" clId="{349E2918-7936-41E7-AE43-C84D466C2DB9}" dt="2024-11-12T15:33:16.870" v="16696" actId="20577"/>
          <ac:spMkLst>
            <pc:docMk/>
            <pc:sldMk cId="0" sldId="315"/>
            <ac:spMk id="715" creationId="{00000000-0000-0000-0000-000000000000}"/>
          </ac:spMkLst>
        </pc:spChg>
        <pc:picChg chg="add mod">
          <ac:chgData name="Ricardo Semião e Castro" userId="c7dd956b4cb9528e" providerId="LiveId" clId="{349E2918-7936-41E7-AE43-C84D466C2DB9}" dt="2024-11-12T15:31:33.171" v="16608" actId="1076"/>
          <ac:picMkLst>
            <pc:docMk/>
            <pc:sldMk cId="0" sldId="315"/>
            <ac:picMk id="2" creationId="{C40690FD-DAB5-D17E-EA0E-BCF3F5A91F1F}"/>
          </ac:picMkLst>
        </pc:picChg>
        <pc:picChg chg="del">
          <ac:chgData name="Ricardo Semião e Castro" userId="c7dd956b4cb9528e" providerId="LiveId" clId="{349E2918-7936-41E7-AE43-C84D466C2DB9}" dt="2024-11-12T15:30:57.938" v="16571" actId="478"/>
          <ac:picMkLst>
            <pc:docMk/>
            <pc:sldMk cId="0" sldId="315"/>
            <ac:picMk id="717" creationId="{00000000-0000-0000-0000-000000000000}"/>
          </ac:picMkLst>
        </pc:picChg>
      </pc:sldChg>
      <pc:sldChg chg="modSp mod">
        <pc:chgData name="Ricardo Semião e Castro" userId="c7dd956b4cb9528e" providerId="LiveId" clId="{349E2918-7936-41E7-AE43-C84D466C2DB9}" dt="2024-11-12T15:32:27.343" v="16621"/>
        <pc:sldMkLst>
          <pc:docMk/>
          <pc:sldMk cId="0" sldId="316"/>
        </pc:sldMkLst>
        <pc:spChg chg="mod">
          <ac:chgData name="Ricardo Semião e Castro" userId="c7dd956b4cb9528e" providerId="LiveId" clId="{349E2918-7936-41E7-AE43-C84D466C2DB9}" dt="2024-11-12T15:32:27.343" v="16621"/>
          <ac:spMkLst>
            <pc:docMk/>
            <pc:sldMk cId="0" sldId="316"/>
            <ac:spMk id="722" creationId="{00000000-0000-0000-0000-000000000000}"/>
          </ac:spMkLst>
        </pc:spChg>
      </pc:sldChg>
      <pc:sldChg chg="modSp mod">
        <pc:chgData name="Ricardo Semião e Castro" userId="c7dd956b4cb9528e" providerId="LiveId" clId="{349E2918-7936-41E7-AE43-C84D466C2DB9}" dt="2024-11-12T15:33:53.446" v="16697"/>
        <pc:sldMkLst>
          <pc:docMk/>
          <pc:sldMk cId="0" sldId="317"/>
        </pc:sldMkLst>
        <pc:spChg chg="mod">
          <ac:chgData name="Ricardo Semião e Castro" userId="c7dd956b4cb9528e" providerId="LiveId" clId="{349E2918-7936-41E7-AE43-C84D466C2DB9}" dt="2024-11-12T15:33:53.446" v="16697"/>
          <ac:spMkLst>
            <pc:docMk/>
            <pc:sldMk cId="0" sldId="317"/>
            <ac:spMk id="732" creationId="{00000000-0000-0000-0000-000000000000}"/>
          </ac:spMkLst>
        </pc:spChg>
      </pc:sldChg>
      <pc:sldChg chg="modSp mod">
        <pc:chgData name="Ricardo Semião e Castro" userId="c7dd956b4cb9528e" providerId="LiveId" clId="{349E2918-7936-41E7-AE43-C84D466C2DB9}" dt="2024-11-13T18:50:37.738" v="21349" actId="20577"/>
        <pc:sldMkLst>
          <pc:docMk/>
          <pc:sldMk cId="0" sldId="318"/>
        </pc:sldMkLst>
        <pc:spChg chg="mod">
          <ac:chgData name="Ricardo Semião e Castro" userId="c7dd956b4cb9528e" providerId="LiveId" clId="{349E2918-7936-41E7-AE43-C84D466C2DB9}" dt="2024-11-13T18:50:37.738" v="21349" actId="20577"/>
          <ac:spMkLst>
            <pc:docMk/>
            <pc:sldMk cId="0" sldId="318"/>
            <ac:spMk id="740" creationId="{00000000-0000-0000-0000-000000000000}"/>
          </ac:spMkLst>
        </pc:spChg>
        <pc:spChg chg="mod">
          <ac:chgData name="Ricardo Semião e Castro" userId="c7dd956b4cb9528e" providerId="LiveId" clId="{349E2918-7936-41E7-AE43-C84D466C2DB9}" dt="2024-11-12T15:34:11.004" v="16747" actId="20577"/>
          <ac:spMkLst>
            <pc:docMk/>
            <pc:sldMk cId="0" sldId="318"/>
            <ac:spMk id="741" creationId="{00000000-0000-0000-0000-000000000000}"/>
          </ac:spMkLst>
        </pc:spChg>
        <pc:picChg chg="mod">
          <ac:chgData name="Ricardo Semião e Castro" userId="c7dd956b4cb9528e" providerId="LiveId" clId="{349E2918-7936-41E7-AE43-C84D466C2DB9}" dt="2024-11-12T15:34:15.863" v="16749" actId="1076"/>
          <ac:picMkLst>
            <pc:docMk/>
            <pc:sldMk cId="0" sldId="318"/>
            <ac:picMk id="743" creationId="{00000000-0000-0000-0000-000000000000}"/>
          </ac:picMkLst>
        </pc:picChg>
        <pc:picChg chg="mod">
          <ac:chgData name="Ricardo Semião e Castro" userId="c7dd956b4cb9528e" providerId="LiveId" clId="{349E2918-7936-41E7-AE43-C84D466C2DB9}" dt="2024-11-12T15:34:13.816" v="16748" actId="1076"/>
          <ac:picMkLst>
            <pc:docMk/>
            <pc:sldMk cId="0" sldId="318"/>
            <ac:picMk id="744" creationId="{00000000-0000-0000-0000-000000000000}"/>
          </ac:picMkLst>
        </pc:picChg>
      </pc:sldChg>
      <pc:sldChg chg="modSp new mod ord">
        <pc:chgData name="Ricardo Semião e Castro" userId="c7dd956b4cb9528e" providerId="LiveId" clId="{349E2918-7936-41E7-AE43-C84D466C2DB9}" dt="2024-11-11T18:23:52.863" v="33" actId="20577"/>
        <pc:sldMkLst>
          <pc:docMk/>
          <pc:sldMk cId="655131534" sldId="319"/>
        </pc:sldMkLst>
        <pc:spChg chg="mod">
          <ac:chgData name="Ricardo Semião e Castro" userId="c7dd956b4cb9528e" providerId="LiveId" clId="{349E2918-7936-41E7-AE43-C84D466C2DB9}" dt="2024-11-11T18:23:52.863" v="33" actId="20577"/>
          <ac:spMkLst>
            <pc:docMk/>
            <pc:sldMk cId="655131534" sldId="319"/>
            <ac:spMk id="2" creationId="{92C73FA4-64CD-E17C-770F-24EF77B65708}"/>
          </ac:spMkLst>
        </pc:spChg>
      </pc:sldChg>
      <pc:sldChg chg="new del">
        <pc:chgData name="Ricardo Semião e Castro" userId="c7dd956b4cb9528e" providerId="LiveId" clId="{349E2918-7936-41E7-AE43-C84D466C2DB9}" dt="2024-11-11T18:23:42.310" v="16" actId="47"/>
        <pc:sldMkLst>
          <pc:docMk/>
          <pc:sldMk cId="3655792876" sldId="319"/>
        </pc:sldMkLst>
      </pc:sldChg>
      <pc:sldChg chg="addSp modSp new mod ord">
        <pc:chgData name="Ricardo Semião e Castro" userId="c7dd956b4cb9528e" providerId="LiveId" clId="{349E2918-7936-41E7-AE43-C84D466C2DB9}" dt="2024-11-12T00:17:43.055" v="9379" actId="20577"/>
        <pc:sldMkLst>
          <pc:docMk/>
          <pc:sldMk cId="2302678269" sldId="320"/>
        </pc:sldMkLst>
        <pc:spChg chg="mod">
          <ac:chgData name="Ricardo Semião e Castro" userId="c7dd956b4cb9528e" providerId="LiveId" clId="{349E2918-7936-41E7-AE43-C84D466C2DB9}" dt="2024-11-12T00:17:43.055" v="9379" actId="20577"/>
          <ac:spMkLst>
            <pc:docMk/>
            <pc:sldMk cId="2302678269" sldId="320"/>
            <ac:spMk id="2" creationId="{B530B957-223F-5509-38A0-F4C415ED0682}"/>
          </ac:spMkLst>
        </pc:spChg>
        <pc:spChg chg="mod">
          <ac:chgData name="Ricardo Semião e Castro" userId="c7dd956b4cb9528e" providerId="LiveId" clId="{349E2918-7936-41E7-AE43-C84D466C2DB9}" dt="2024-11-11T18:27:22.551" v="208" actId="790"/>
          <ac:spMkLst>
            <pc:docMk/>
            <pc:sldMk cId="2302678269" sldId="320"/>
            <ac:spMk id="3" creationId="{0ADA63EB-5358-E828-9BD7-071B252A2013}"/>
          </ac:spMkLst>
        </pc:spChg>
        <pc:picChg chg="add mod">
          <ac:chgData name="Ricardo Semião e Castro" userId="c7dd956b4cb9528e" providerId="LiveId" clId="{349E2918-7936-41E7-AE43-C84D466C2DB9}" dt="2024-11-11T21:32:16.885" v="5083" actId="1035"/>
          <ac:picMkLst>
            <pc:docMk/>
            <pc:sldMk cId="2302678269" sldId="320"/>
            <ac:picMk id="1026" creationId="{F1442483-A1B5-25CF-2771-8A716C14827E}"/>
          </ac:picMkLst>
        </pc:picChg>
      </pc:sldChg>
      <pc:sldChg chg="modSp new mod ord">
        <pc:chgData name="Ricardo Semião e Castro" userId="c7dd956b4cb9528e" providerId="LiveId" clId="{349E2918-7936-41E7-AE43-C84D466C2DB9}" dt="2024-11-12T00:17:59.546" v="9386"/>
        <pc:sldMkLst>
          <pc:docMk/>
          <pc:sldMk cId="3098286825" sldId="321"/>
        </pc:sldMkLst>
        <pc:spChg chg="mod">
          <ac:chgData name="Ricardo Semião e Castro" userId="c7dd956b4cb9528e" providerId="LiveId" clId="{349E2918-7936-41E7-AE43-C84D466C2DB9}" dt="2024-11-12T00:17:59.546" v="9386"/>
          <ac:spMkLst>
            <pc:docMk/>
            <pc:sldMk cId="3098286825" sldId="321"/>
            <ac:spMk id="2" creationId="{EA7D86EB-C550-06D6-D26C-F876072BC838}"/>
          </ac:spMkLst>
        </pc:spChg>
        <pc:spChg chg="mod">
          <ac:chgData name="Ricardo Semião e Castro" userId="c7dd956b4cb9528e" providerId="LiveId" clId="{349E2918-7936-41E7-AE43-C84D466C2DB9}" dt="2024-11-11T18:45:02.427" v="1460" actId="114"/>
          <ac:spMkLst>
            <pc:docMk/>
            <pc:sldMk cId="3098286825" sldId="321"/>
            <ac:spMk id="3" creationId="{C1637DD7-3179-65BC-1848-A80CA73B99B7}"/>
          </ac:spMkLst>
        </pc:spChg>
      </pc:sldChg>
      <pc:sldChg chg="addSp delSp modSp new mod">
        <pc:chgData name="Ricardo Semião e Castro" userId="c7dd956b4cb9528e" providerId="LiveId" clId="{349E2918-7936-41E7-AE43-C84D466C2DB9}" dt="2024-11-12T19:02:26.715" v="17591"/>
        <pc:sldMkLst>
          <pc:docMk/>
          <pc:sldMk cId="2481000851" sldId="322"/>
        </pc:sldMkLst>
        <pc:spChg chg="mod">
          <ac:chgData name="Ricardo Semião e Castro" userId="c7dd956b4cb9528e" providerId="LiveId" clId="{349E2918-7936-41E7-AE43-C84D466C2DB9}" dt="2024-11-12T00:34:57.786" v="11170" actId="20577"/>
          <ac:spMkLst>
            <pc:docMk/>
            <pc:sldMk cId="2481000851" sldId="322"/>
            <ac:spMk id="2" creationId="{05E4C64E-E7CA-BAC6-C9FD-21728F982B46}"/>
          </ac:spMkLst>
        </pc:spChg>
        <pc:spChg chg="mod">
          <ac:chgData name="Ricardo Semião e Castro" userId="c7dd956b4cb9528e" providerId="LiveId" clId="{349E2918-7936-41E7-AE43-C84D466C2DB9}" dt="2024-11-12T19:02:26.715" v="17591"/>
          <ac:spMkLst>
            <pc:docMk/>
            <pc:sldMk cId="2481000851" sldId="322"/>
            <ac:spMk id="3" creationId="{1A2C128C-8643-9DF1-6D2C-5A1DE33F5333}"/>
          </ac:spMkLst>
        </pc:spChg>
        <pc:spChg chg="add del">
          <ac:chgData name="Ricardo Semião e Castro" userId="c7dd956b4cb9528e" providerId="LiveId" clId="{349E2918-7936-41E7-AE43-C84D466C2DB9}" dt="2024-11-11T18:38:18.825" v="1006" actId="22"/>
          <ac:spMkLst>
            <pc:docMk/>
            <pc:sldMk cId="2481000851" sldId="322"/>
            <ac:spMk id="6" creationId="{FBCADE31-5576-D872-2941-72413A93D0A4}"/>
          </ac:spMkLst>
        </pc:spChg>
      </pc:sldChg>
      <pc:sldChg chg="modSp add del mod">
        <pc:chgData name="Ricardo Semião e Castro" userId="c7dd956b4cb9528e" providerId="LiveId" clId="{349E2918-7936-41E7-AE43-C84D466C2DB9}" dt="2024-11-12T00:34:23.257" v="11156" actId="47"/>
        <pc:sldMkLst>
          <pc:docMk/>
          <pc:sldMk cId="3631714214" sldId="323"/>
        </pc:sldMkLst>
        <pc:spChg chg="mod">
          <ac:chgData name="Ricardo Semião e Castro" userId="c7dd956b4cb9528e" providerId="LiveId" clId="{349E2918-7936-41E7-AE43-C84D466C2DB9}" dt="2024-11-11T18:52:42.215" v="2309" actId="20577"/>
          <ac:spMkLst>
            <pc:docMk/>
            <pc:sldMk cId="3631714214" sldId="323"/>
            <ac:spMk id="2" creationId="{6A7BA5CA-4B6C-C10D-A2B3-B1C529A1D391}"/>
          </ac:spMkLst>
        </pc:spChg>
        <pc:spChg chg="mod">
          <ac:chgData name="Ricardo Semião e Castro" userId="c7dd956b4cb9528e" providerId="LiveId" clId="{349E2918-7936-41E7-AE43-C84D466C2DB9}" dt="2024-11-11T21:04:19.025" v="3304" actId="20577"/>
          <ac:spMkLst>
            <pc:docMk/>
            <pc:sldMk cId="3631714214" sldId="323"/>
            <ac:spMk id="3" creationId="{2385CF36-B55E-91AA-A364-960F733138AC}"/>
          </ac:spMkLst>
        </pc:spChg>
      </pc:sldChg>
      <pc:sldChg chg="modSp new mod">
        <pc:chgData name="Ricardo Semião e Castro" userId="c7dd956b4cb9528e" providerId="LiveId" clId="{349E2918-7936-41E7-AE43-C84D466C2DB9}" dt="2024-11-12T12:45:45.500" v="11460" actId="20577"/>
        <pc:sldMkLst>
          <pc:docMk/>
          <pc:sldMk cId="3334102464" sldId="324"/>
        </pc:sldMkLst>
        <pc:spChg chg="mod">
          <ac:chgData name="Ricardo Semião e Castro" userId="c7dd956b4cb9528e" providerId="LiveId" clId="{349E2918-7936-41E7-AE43-C84D466C2DB9}" dt="2024-11-12T12:45:45.500" v="11460" actId="20577"/>
          <ac:spMkLst>
            <pc:docMk/>
            <pc:sldMk cId="3334102464" sldId="324"/>
            <ac:spMk id="2" creationId="{534A2A8A-A211-9351-5E77-AF108679622F}"/>
          </ac:spMkLst>
        </pc:spChg>
        <pc:spChg chg="mod">
          <ac:chgData name="Ricardo Semião e Castro" userId="c7dd956b4cb9528e" providerId="LiveId" clId="{349E2918-7936-41E7-AE43-C84D466C2DB9}" dt="2024-11-12T12:42:39.258" v="11437" actId="2711"/>
          <ac:spMkLst>
            <pc:docMk/>
            <pc:sldMk cId="3334102464" sldId="324"/>
            <ac:spMk id="3" creationId="{3963A3D2-1CAC-2C5A-F8E1-6745B7137AD6}"/>
          </ac:spMkLst>
        </pc:spChg>
      </pc:sldChg>
      <pc:sldChg chg="modSp add mod">
        <pc:chgData name="Ricardo Semião e Castro" userId="c7dd956b4cb9528e" providerId="LiveId" clId="{349E2918-7936-41E7-AE43-C84D466C2DB9}" dt="2024-11-12T19:02:52.058" v="17599" actId="20577"/>
        <pc:sldMkLst>
          <pc:docMk/>
          <pc:sldMk cId="2151972942" sldId="325"/>
        </pc:sldMkLst>
        <pc:spChg chg="mod">
          <ac:chgData name="Ricardo Semião e Castro" userId="c7dd956b4cb9528e" providerId="LiveId" clId="{349E2918-7936-41E7-AE43-C84D466C2DB9}" dt="2024-11-12T12:51:51.696" v="12140" actId="20577"/>
          <ac:spMkLst>
            <pc:docMk/>
            <pc:sldMk cId="2151972942" sldId="325"/>
            <ac:spMk id="121" creationId="{335DE17C-6906-1D8F-956C-55F86CD397D2}"/>
          </ac:spMkLst>
        </pc:spChg>
        <pc:spChg chg="mod">
          <ac:chgData name="Ricardo Semião e Castro" userId="c7dd956b4cb9528e" providerId="LiveId" clId="{349E2918-7936-41E7-AE43-C84D466C2DB9}" dt="2024-11-12T19:02:52.058" v="17599" actId="20577"/>
          <ac:spMkLst>
            <pc:docMk/>
            <pc:sldMk cId="2151972942" sldId="325"/>
            <ac:spMk id="122" creationId="{B3D041A7-2DE1-6C91-D662-7B9A82D161EE}"/>
          </ac:spMkLst>
        </pc:spChg>
      </pc:sldChg>
      <pc:sldChg chg="modSp new mod">
        <pc:chgData name="Ricardo Semião e Castro" userId="c7dd956b4cb9528e" providerId="LiveId" clId="{349E2918-7936-41E7-AE43-C84D466C2DB9}" dt="2024-11-12T19:03:54.077" v="17621"/>
        <pc:sldMkLst>
          <pc:docMk/>
          <pc:sldMk cId="1757054264" sldId="326"/>
        </pc:sldMkLst>
        <pc:spChg chg="mod">
          <ac:chgData name="Ricardo Semião e Castro" userId="c7dd956b4cb9528e" providerId="LiveId" clId="{349E2918-7936-41E7-AE43-C84D466C2DB9}" dt="2024-11-12T12:58:12.708" v="12172" actId="20577"/>
          <ac:spMkLst>
            <pc:docMk/>
            <pc:sldMk cId="1757054264" sldId="326"/>
            <ac:spMk id="2" creationId="{FE933C42-D9B4-2401-BC6B-1F8BC5756640}"/>
          </ac:spMkLst>
        </pc:spChg>
        <pc:spChg chg="mod">
          <ac:chgData name="Ricardo Semião e Castro" userId="c7dd956b4cb9528e" providerId="LiveId" clId="{349E2918-7936-41E7-AE43-C84D466C2DB9}" dt="2024-11-12T19:03:54.077" v="17621"/>
          <ac:spMkLst>
            <pc:docMk/>
            <pc:sldMk cId="1757054264" sldId="326"/>
            <ac:spMk id="3" creationId="{56E5F406-25B9-A726-165F-5F93DF50AA45}"/>
          </ac:spMkLst>
        </pc:spChg>
      </pc:sldChg>
      <pc:sldChg chg="modSp new mod">
        <pc:chgData name="Ricardo Semião e Castro" userId="c7dd956b4cb9528e" providerId="LiveId" clId="{349E2918-7936-41E7-AE43-C84D466C2DB9}" dt="2024-11-12T12:58:42.953" v="12188" actId="20577"/>
        <pc:sldMkLst>
          <pc:docMk/>
          <pc:sldMk cId="801724153" sldId="327"/>
        </pc:sldMkLst>
        <pc:spChg chg="mod">
          <ac:chgData name="Ricardo Semião e Castro" userId="c7dd956b4cb9528e" providerId="LiveId" clId="{349E2918-7936-41E7-AE43-C84D466C2DB9}" dt="2024-11-12T12:58:42.953" v="12188" actId="20577"/>
          <ac:spMkLst>
            <pc:docMk/>
            <pc:sldMk cId="801724153" sldId="327"/>
            <ac:spMk id="2" creationId="{6666A682-EA52-055A-3E84-51147A1029ED}"/>
          </ac:spMkLst>
        </pc:spChg>
        <pc:spChg chg="mod">
          <ac:chgData name="Ricardo Semião e Castro" userId="c7dd956b4cb9528e" providerId="LiveId" clId="{349E2918-7936-41E7-AE43-C84D466C2DB9}" dt="2024-11-11T22:17:35.193" v="7637" actId="20577"/>
          <ac:spMkLst>
            <pc:docMk/>
            <pc:sldMk cId="801724153" sldId="327"/>
            <ac:spMk id="3" creationId="{267B150F-1172-A85B-9293-5B81AFC5B24B}"/>
          </ac:spMkLst>
        </pc:spChg>
      </pc:sldChg>
      <pc:sldChg chg="modSp new mod">
        <pc:chgData name="Ricardo Semião e Castro" userId="c7dd956b4cb9528e" providerId="LiveId" clId="{349E2918-7936-41E7-AE43-C84D466C2DB9}" dt="2024-11-12T12:58:47.116" v="12189"/>
        <pc:sldMkLst>
          <pc:docMk/>
          <pc:sldMk cId="4476298" sldId="328"/>
        </pc:sldMkLst>
        <pc:spChg chg="mod">
          <ac:chgData name="Ricardo Semião e Castro" userId="c7dd956b4cb9528e" providerId="LiveId" clId="{349E2918-7936-41E7-AE43-C84D466C2DB9}" dt="2024-11-12T12:58:47.116" v="12189"/>
          <ac:spMkLst>
            <pc:docMk/>
            <pc:sldMk cId="4476298" sldId="328"/>
            <ac:spMk id="2" creationId="{1A56FE6B-65F1-1948-3199-92485A139D9A}"/>
          </ac:spMkLst>
        </pc:spChg>
        <pc:spChg chg="mod">
          <ac:chgData name="Ricardo Semião e Castro" userId="c7dd956b4cb9528e" providerId="LiveId" clId="{349E2918-7936-41E7-AE43-C84D466C2DB9}" dt="2024-11-11T22:04:17.748" v="7521" actId="20577"/>
          <ac:spMkLst>
            <pc:docMk/>
            <pc:sldMk cId="4476298" sldId="328"/>
            <ac:spMk id="3" creationId="{880EFA07-8404-C498-7D61-A919C1EB29E4}"/>
          </ac:spMkLst>
        </pc:spChg>
      </pc:sldChg>
      <pc:sldChg chg="modSp new del mod">
        <pc:chgData name="Ricardo Semião e Castro" userId="c7dd956b4cb9528e" providerId="LiveId" clId="{349E2918-7936-41E7-AE43-C84D466C2DB9}" dt="2024-11-12T12:58:30.976" v="12176" actId="47"/>
        <pc:sldMkLst>
          <pc:docMk/>
          <pc:sldMk cId="3601800423" sldId="329"/>
        </pc:sldMkLst>
        <pc:spChg chg="mod">
          <ac:chgData name="Ricardo Semião e Castro" userId="c7dd956b4cb9528e" providerId="LiveId" clId="{349E2918-7936-41E7-AE43-C84D466C2DB9}" dt="2024-11-12T12:58:25.756" v="12175"/>
          <ac:spMkLst>
            <pc:docMk/>
            <pc:sldMk cId="3601800423" sldId="329"/>
            <ac:spMk id="2" creationId="{B4B33BEA-4887-F4DF-D7D4-C095CAB5455F}"/>
          </ac:spMkLst>
        </pc:spChg>
        <pc:spChg chg="mod">
          <ac:chgData name="Ricardo Semião e Castro" userId="c7dd956b4cb9528e" providerId="LiveId" clId="{349E2918-7936-41E7-AE43-C84D466C2DB9}" dt="2024-11-11T22:04:52.099" v="7537"/>
          <ac:spMkLst>
            <pc:docMk/>
            <pc:sldMk cId="3601800423" sldId="329"/>
            <ac:spMk id="3" creationId="{0D60E302-A285-1965-AD0D-DECAF8E8A8ED}"/>
          </ac:spMkLst>
        </pc:spChg>
      </pc:sldChg>
      <pc:sldChg chg="modSp add del mod">
        <pc:chgData name="Ricardo Semião e Castro" userId="c7dd956b4cb9528e" providerId="LiveId" clId="{349E2918-7936-41E7-AE43-C84D466C2DB9}" dt="2024-11-12T00:38:18.924" v="11271" actId="47"/>
        <pc:sldMkLst>
          <pc:docMk/>
          <pc:sldMk cId="848472921" sldId="330"/>
        </pc:sldMkLst>
        <pc:spChg chg="mod">
          <ac:chgData name="Ricardo Semião e Castro" userId="c7dd956b4cb9528e" providerId="LiveId" clId="{349E2918-7936-41E7-AE43-C84D466C2DB9}" dt="2024-11-11T23:53:43.454" v="8800" actId="2711"/>
          <ac:spMkLst>
            <pc:docMk/>
            <pc:sldMk cId="848472921" sldId="330"/>
            <ac:spMk id="122" creationId="{712C56ED-7B5A-E026-F147-1D3BB1496DA9}"/>
          </ac:spMkLst>
        </pc:spChg>
      </pc:sldChg>
      <pc:sldChg chg="modSp add mod ord">
        <pc:chgData name="Ricardo Semião e Castro" userId="c7dd956b4cb9528e" providerId="LiveId" clId="{349E2918-7936-41E7-AE43-C84D466C2DB9}" dt="2024-11-12T19:02:13.651" v="17589"/>
        <pc:sldMkLst>
          <pc:docMk/>
          <pc:sldMk cId="423208653" sldId="331"/>
        </pc:sldMkLst>
        <pc:spChg chg="mod">
          <ac:chgData name="Ricardo Semião e Castro" userId="c7dd956b4cb9528e" providerId="LiveId" clId="{349E2918-7936-41E7-AE43-C84D466C2DB9}" dt="2024-11-12T00:19:14.885" v="9539" actId="20577"/>
          <ac:spMkLst>
            <pc:docMk/>
            <pc:sldMk cId="423208653" sldId="331"/>
            <ac:spMk id="2" creationId="{CE0C146C-F515-FEA3-D2DF-B47AFB17A143}"/>
          </ac:spMkLst>
        </pc:spChg>
        <pc:spChg chg="mod">
          <ac:chgData name="Ricardo Semião e Castro" userId="c7dd956b4cb9528e" providerId="LiveId" clId="{349E2918-7936-41E7-AE43-C84D466C2DB9}" dt="2024-11-12T19:02:13.651" v="17589"/>
          <ac:spMkLst>
            <pc:docMk/>
            <pc:sldMk cId="423208653" sldId="331"/>
            <ac:spMk id="3" creationId="{FD893FA2-21EB-16AB-38F8-ECD2A3808836}"/>
          </ac:spMkLst>
        </pc:spChg>
      </pc:sldChg>
      <pc:sldChg chg="modSp add mod ord">
        <pc:chgData name="Ricardo Semião e Castro" userId="c7dd956b4cb9528e" providerId="LiveId" clId="{349E2918-7936-41E7-AE43-C84D466C2DB9}" dt="2024-11-12T12:39:49.061" v="11414"/>
        <pc:sldMkLst>
          <pc:docMk/>
          <pc:sldMk cId="3102287861" sldId="332"/>
        </pc:sldMkLst>
        <pc:spChg chg="mod">
          <ac:chgData name="Ricardo Semião e Castro" userId="c7dd956b4cb9528e" providerId="LiveId" clId="{349E2918-7936-41E7-AE43-C84D466C2DB9}" dt="2024-11-12T00:18:28.778" v="9392" actId="20577"/>
          <ac:spMkLst>
            <pc:docMk/>
            <pc:sldMk cId="3102287861" sldId="332"/>
            <ac:spMk id="2" creationId="{EE4B0045-5A3A-BC2F-6647-A119FCC32377}"/>
          </ac:spMkLst>
        </pc:spChg>
        <pc:spChg chg="mod">
          <ac:chgData name="Ricardo Semião e Castro" userId="c7dd956b4cb9528e" providerId="LiveId" clId="{349E2918-7936-41E7-AE43-C84D466C2DB9}" dt="2024-11-12T12:39:49.061" v="11414"/>
          <ac:spMkLst>
            <pc:docMk/>
            <pc:sldMk cId="3102287861" sldId="332"/>
            <ac:spMk id="3" creationId="{9D950248-27D4-E813-5783-89D1E938EEC6}"/>
          </ac:spMkLst>
        </pc:spChg>
      </pc:sldChg>
      <pc:sldChg chg="modSp new mod">
        <pc:chgData name="Ricardo Semião e Castro" userId="c7dd956b4cb9528e" providerId="LiveId" clId="{349E2918-7936-41E7-AE43-C84D466C2DB9}" dt="2024-11-12T19:04:48.161" v="17690"/>
        <pc:sldMkLst>
          <pc:docMk/>
          <pc:sldMk cId="1946135376" sldId="333"/>
        </pc:sldMkLst>
        <pc:spChg chg="mod">
          <ac:chgData name="Ricardo Semião e Castro" userId="c7dd956b4cb9528e" providerId="LiveId" clId="{349E2918-7936-41E7-AE43-C84D466C2DB9}" dt="2024-11-12T12:45:49.874" v="11461"/>
          <ac:spMkLst>
            <pc:docMk/>
            <pc:sldMk cId="1946135376" sldId="333"/>
            <ac:spMk id="2" creationId="{8BCC82F8-E48C-1828-AA36-10CD75F3BA4D}"/>
          </ac:spMkLst>
        </pc:spChg>
        <pc:spChg chg="mod">
          <ac:chgData name="Ricardo Semião e Castro" userId="c7dd956b4cb9528e" providerId="LiveId" clId="{349E2918-7936-41E7-AE43-C84D466C2DB9}" dt="2024-11-12T19:04:48.161" v="17690"/>
          <ac:spMkLst>
            <pc:docMk/>
            <pc:sldMk cId="1946135376" sldId="333"/>
            <ac:spMk id="3" creationId="{C944C4B9-17BD-3735-4118-58AFA63EEB51}"/>
          </ac:spMkLst>
        </pc:spChg>
      </pc:sldChg>
      <pc:sldChg chg="addSp delSp modSp add mod">
        <pc:chgData name="Ricardo Semião e Castro" userId="c7dd956b4cb9528e" providerId="LiveId" clId="{349E2918-7936-41E7-AE43-C84D466C2DB9}" dt="2024-11-12T12:56:34.228" v="12168" actId="208"/>
        <pc:sldMkLst>
          <pc:docMk/>
          <pc:sldMk cId="3536327130" sldId="334"/>
        </pc:sldMkLst>
        <pc:spChg chg="add del mod">
          <ac:chgData name="Ricardo Semião e Castro" userId="c7dd956b4cb9528e" providerId="LiveId" clId="{349E2918-7936-41E7-AE43-C84D466C2DB9}" dt="2024-11-12T12:54:53.676" v="12143" actId="478"/>
          <ac:spMkLst>
            <pc:docMk/>
            <pc:sldMk cId="3536327130" sldId="334"/>
            <ac:spMk id="3" creationId="{905EAD92-A923-BF77-7D31-5BE8AB4A394F}"/>
          </ac:spMkLst>
        </pc:spChg>
        <pc:spChg chg="add mod">
          <ac:chgData name="Ricardo Semião e Castro" userId="c7dd956b4cb9528e" providerId="LiveId" clId="{349E2918-7936-41E7-AE43-C84D466C2DB9}" dt="2024-11-12T12:55:46.533" v="12162" actId="207"/>
          <ac:spMkLst>
            <pc:docMk/>
            <pc:sldMk cId="3536327130" sldId="334"/>
            <ac:spMk id="4" creationId="{AA84A4CC-C69C-95E1-10EE-58307DA72AD0}"/>
          </ac:spMkLst>
        </pc:spChg>
        <pc:spChg chg="del">
          <ac:chgData name="Ricardo Semião e Castro" userId="c7dd956b4cb9528e" providerId="LiveId" clId="{349E2918-7936-41E7-AE43-C84D466C2DB9}" dt="2024-11-12T12:54:50.785" v="12142" actId="478"/>
          <ac:spMkLst>
            <pc:docMk/>
            <pc:sldMk cId="3536327130" sldId="334"/>
            <ac:spMk id="122" creationId="{ECD42E96-A591-D311-4958-42D0B8A57543}"/>
          </ac:spMkLst>
        </pc:spChg>
        <pc:picChg chg="add mod">
          <ac:chgData name="Ricardo Semião e Castro" userId="c7dd956b4cb9528e" providerId="LiveId" clId="{349E2918-7936-41E7-AE43-C84D466C2DB9}" dt="2024-11-12T12:55:03.819" v="12146" actId="1076"/>
          <ac:picMkLst>
            <pc:docMk/>
            <pc:sldMk cId="3536327130" sldId="334"/>
            <ac:picMk id="2050" creationId="{FABCA332-1F29-ED01-1966-3AABE74D8858}"/>
          </ac:picMkLst>
        </pc:picChg>
        <pc:cxnChg chg="add mod">
          <ac:chgData name="Ricardo Semião e Castro" userId="c7dd956b4cb9528e" providerId="LiveId" clId="{349E2918-7936-41E7-AE43-C84D466C2DB9}" dt="2024-11-12T12:56:34.228" v="12168" actId="208"/>
          <ac:cxnSpMkLst>
            <pc:docMk/>
            <pc:sldMk cId="3536327130" sldId="334"/>
            <ac:cxnSpMk id="6" creationId="{C7856967-8770-626E-9666-9039341FC367}"/>
          </ac:cxnSpMkLst>
        </pc:cxnChg>
      </pc:sldChg>
      <pc:sldChg chg="modSp new mod">
        <pc:chgData name="Ricardo Semião e Castro" userId="c7dd956b4cb9528e" providerId="LiveId" clId="{349E2918-7936-41E7-AE43-C84D466C2DB9}" dt="2024-11-12T13:11:15.708" v="13049" actId="20577"/>
        <pc:sldMkLst>
          <pc:docMk/>
          <pc:sldMk cId="4133596970" sldId="335"/>
        </pc:sldMkLst>
        <pc:spChg chg="mod">
          <ac:chgData name="Ricardo Semião e Castro" userId="c7dd956b4cb9528e" providerId="LiveId" clId="{349E2918-7936-41E7-AE43-C84D466C2DB9}" dt="2024-11-12T13:09:27.098" v="12875" actId="20577"/>
          <ac:spMkLst>
            <pc:docMk/>
            <pc:sldMk cId="4133596970" sldId="335"/>
            <ac:spMk id="2" creationId="{8612EC08-78B9-19D1-DD3A-3A028CC4B3E7}"/>
          </ac:spMkLst>
        </pc:spChg>
        <pc:spChg chg="mod">
          <ac:chgData name="Ricardo Semião e Castro" userId="c7dd956b4cb9528e" providerId="LiveId" clId="{349E2918-7936-41E7-AE43-C84D466C2DB9}" dt="2024-11-12T13:11:15.708" v="13049" actId="20577"/>
          <ac:spMkLst>
            <pc:docMk/>
            <pc:sldMk cId="4133596970" sldId="335"/>
            <ac:spMk id="3" creationId="{03619964-D9E2-24AC-54DA-E12450491F23}"/>
          </ac:spMkLst>
        </pc:spChg>
      </pc:sldChg>
      <pc:sldChg chg="modSp add mod">
        <pc:chgData name="Ricardo Semião e Castro" userId="c7dd956b4cb9528e" providerId="LiveId" clId="{349E2918-7936-41E7-AE43-C84D466C2DB9}" dt="2024-11-13T18:22:57.443" v="20409" actId="20577"/>
        <pc:sldMkLst>
          <pc:docMk/>
          <pc:sldMk cId="2047359679" sldId="336"/>
        </pc:sldMkLst>
        <pc:spChg chg="mod">
          <ac:chgData name="Ricardo Semião e Castro" userId="c7dd956b4cb9528e" providerId="LiveId" clId="{349E2918-7936-41E7-AE43-C84D466C2DB9}" dt="2024-11-13T18:22:57.443" v="20409" actId="20577"/>
          <ac:spMkLst>
            <pc:docMk/>
            <pc:sldMk cId="2047359679" sldId="336"/>
            <ac:spMk id="383" creationId="{2F8E70C2-106E-C888-7069-F75316374896}"/>
          </ac:spMkLst>
        </pc:spChg>
      </pc:sldChg>
      <pc:sldChg chg="addSp delSp modSp add del mod ord delAnim">
        <pc:chgData name="Ricardo Semião e Castro" userId="c7dd956b4cb9528e" providerId="LiveId" clId="{349E2918-7936-41E7-AE43-C84D466C2DB9}" dt="2024-11-12T15:26:52.027" v="16443" actId="2696"/>
        <pc:sldMkLst>
          <pc:docMk/>
          <pc:sldMk cId="3565102574" sldId="336"/>
        </pc:sldMkLst>
        <pc:spChg chg="add del mod">
          <ac:chgData name="Ricardo Semião e Castro" userId="c7dd956b4cb9528e" providerId="LiveId" clId="{349E2918-7936-41E7-AE43-C84D466C2DB9}" dt="2024-11-12T13:28:33.675" v="13496" actId="478"/>
          <ac:spMkLst>
            <pc:docMk/>
            <pc:sldMk cId="3565102574" sldId="336"/>
            <ac:spMk id="3" creationId="{E6A50AA7-AF52-6D91-EFCA-BF614E7A20F0}"/>
          </ac:spMkLst>
        </pc:spChg>
        <pc:spChg chg="add">
          <ac:chgData name="Ricardo Semião e Castro" userId="c7dd956b4cb9528e" providerId="LiveId" clId="{349E2918-7936-41E7-AE43-C84D466C2DB9}" dt="2024-11-12T13:28:45.791" v="13497"/>
          <ac:spMkLst>
            <pc:docMk/>
            <pc:sldMk cId="3565102574" sldId="336"/>
            <ac:spMk id="4" creationId="{553F757F-4878-7860-0042-00F4B346943A}"/>
          </ac:spMkLst>
        </pc:spChg>
        <pc:spChg chg="add mod ord">
          <ac:chgData name="Ricardo Semião e Castro" userId="c7dd956b4cb9528e" providerId="LiveId" clId="{349E2918-7936-41E7-AE43-C84D466C2DB9}" dt="2024-11-12T13:30:05.457" v="13530" actId="167"/>
          <ac:spMkLst>
            <pc:docMk/>
            <pc:sldMk cId="3565102574" sldId="336"/>
            <ac:spMk id="8" creationId="{226AEA7D-9836-EBB3-0410-1CD5A8EE7D6B}"/>
          </ac:spMkLst>
        </pc:spChg>
        <pc:spChg chg="add mod ord">
          <ac:chgData name="Ricardo Semião e Castro" userId="c7dd956b4cb9528e" providerId="LiveId" clId="{349E2918-7936-41E7-AE43-C84D466C2DB9}" dt="2024-11-12T13:30:05.457" v="13530" actId="167"/>
          <ac:spMkLst>
            <pc:docMk/>
            <pc:sldMk cId="3565102574" sldId="336"/>
            <ac:spMk id="9" creationId="{D731A260-DB8A-2E68-86E0-6179A351CED8}"/>
          </ac:spMkLst>
        </pc:spChg>
        <pc:spChg chg="add mod ord">
          <ac:chgData name="Ricardo Semião e Castro" userId="c7dd956b4cb9528e" providerId="LiveId" clId="{349E2918-7936-41E7-AE43-C84D466C2DB9}" dt="2024-11-12T13:30:05.457" v="13530" actId="167"/>
          <ac:spMkLst>
            <pc:docMk/>
            <pc:sldMk cId="3565102574" sldId="336"/>
            <ac:spMk id="10" creationId="{2B551337-F224-3FDC-FD4E-EB9BAA7513F2}"/>
          </ac:spMkLst>
        </pc:spChg>
        <pc:spChg chg="add mod">
          <ac:chgData name="Ricardo Semião e Castro" userId="c7dd956b4cb9528e" providerId="LiveId" clId="{349E2918-7936-41E7-AE43-C84D466C2DB9}" dt="2024-11-12T13:30:32.296" v="13549" actId="1076"/>
          <ac:spMkLst>
            <pc:docMk/>
            <pc:sldMk cId="3565102574" sldId="336"/>
            <ac:spMk id="11" creationId="{4C2CF25B-0D4B-27B5-0B29-161A06003F81}"/>
          </ac:spMkLst>
        </pc:spChg>
        <pc:spChg chg="del">
          <ac:chgData name="Ricardo Semião e Castro" userId="c7dd956b4cb9528e" providerId="LiveId" clId="{349E2918-7936-41E7-AE43-C84D466C2DB9}" dt="2024-11-12T13:28:31.222" v="13495" actId="478"/>
          <ac:spMkLst>
            <pc:docMk/>
            <pc:sldMk cId="3565102574" sldId="336"/>
            <ac:spMk id="384" creationId="{0B9BC742-E5D9-B93E-66F0-F295900C61C2}"/>
          </ac:spMkLst>
        </pc:spChg>
        <pc:picChg chg="add mod">
          <ac:chgData name="Ricardo Semião e Castro" userId="c7dd956b4cb9528e" providerId="LiveId" clId="{349E2918-7936-41E7-AE43-C84D466C2DB9}" dt="2024-11-12T13:29:41.323" v="13524" actId="1036"/>
          <ac:picMkLst>
            <pc:docMk/>
            <pc:sldMk cId="3565102574" sldId="336"/>
            <ac:picMk id="5" creationId="{A7E8437F-6725-5E28-0189-EF60925566C1}"/>
          </ac:picMkLst>
        </pc:picChg>
        <pc:picChg chg="add mod">
          <ac:chgData name="Ricardo Semião e Castro" userId="c7dd956b4cb9528e" providerId="LiveId" clId="{349E2918-7936-41E7-AE43-C84D466C2DB9}" dt="2024-11-12T13:29:41.323" v="13524" actId="1036"/>
          <ac:picMkLst>
            <pc:docMk/>
            <pc:sldMk cId="3565102574" sldId="336"/>
            <ac:picMk id="6" creationId="{8E6B74D4-D280-D9C6-87EC-F114FEEFA881}"/>
          </ac:picMkLst>
        </pc:picChg>
        <pc:picChg chg="add mod">
          <ac:chgData name="Ricardo Semião e Castro" userId="c7dd956b4cb9528e" providerId="LiveId" clId="{349E2918-7936-41E7-AE43-C84D466C2DB9}" dt="2024-11-12T13:29:41.323" v="13524" actId="1036"/>
          <ac:picMkLst>
            <pc:docMk/>
            <pc:sldMk cId="3565102574" sldId="336"/>
            <ac:picMk id="7" creationId="{D4116B06-0E6D-98DA-7367-E22303877E14}"/>
          </ac:picMkLst>
        </pc:picChg>
      </pc:sldChg>
      <pc:sldChg chg="modSp add mod">
        <pc:chgData name="Ricardo Semião e Castro" userId="c7dd956b4cb9528e" providerId="LiveId" clId="{349E2918-7936-41E7-AE43-C84D466C2DB9}" dt="2024-11-13T18:06:02.627" v="19685" actId="20577"/>
        <pc:sldMkLst>
          <pc:docMk/>
          <pc:sldMk cId="2331582563" sldId="337"/>
        </pc:sldMkLst>
        <pc:spChg chg="mod">
          <ac:chgData name="Ricardo Semião e Castro" userId="c7dd956b4cb9528e" providerId="LiveId" clId="{349E2918-7936-41E7-AE43-C84D466C2DB9}" dt="2024-11-12T15:41:47.260" v="16842" actId="6549"/>
          <ac:spMkLst>
            <pc:docMk/>
            <pc:sldMk cId="2331582563" sldId="337"/>
            <ac:spMk id="404" creationId="{47D2C77D-CF54-3C0F-2BFD-19F0016A512E}"/>
          </ac:spMkLst>
        </pc:spChg>
        <pc:spChg chg="mod">
          <ac:chgData name="Ricardo Semião e Castro" userId="c7dd956b4cb9528e" providerId="LiveId" clId="{349E2918-7936-41E7-AE43-C84D466C2DB9}" dt="2024-11-13T18:06:02.627" v="19685" actId="20577"/>
          <ac:spMkLst>
            <pc:docMk/>
            <pc:sldMk cId="2331582563" sldId="337"/>
            <ac:spMk id="405" creationId="{83F506B3-5B70-E2E4-B7FC-C9453E5D463E}"/>
          </ac:spMkLst>
        </pc:spChg>
      </pc:sldChg>
      <pc:sldChg chg="addSp delSp modSp add del mod">
        <pc:chgData name="Ricardo Semião e Castro" userId="c7dd956b4cb9528e" providerId="LiveId" clId="{349E2918-7936-41E7-AE43-C84D466C2DB9}" dt="2024-11-12T14:39:28.880" v="14201" actId="47"/>
        <pc:sldMkLst>
          <pc:docMk/>
          <pc:sldMk cId="2780001331" sldId="338"/>
        </pc:sldMkLst>
        <pc:spChg chg="mod">
          <ac:chgData name="Ricardo Semião e Castro" userId="c7dd956b4cb9528e" providerId="LiveId" clId="{349E2918-7936-41E7-AE43-C84D466C2DB9}" dt="2024-11-12T14:38:31.292" v="14174"/>
          <ac:spMkLst>
            <pc:docMk/>
            <pc:sldMk cId="2780001331" sldId="338"/>
            <ac:spMk id="331" creationId="{9B4464DE-F7DB-227B-F846-4898B2AA9FB5}"/>
          </ac:spMkLst>
        </pc:spChg>
        <pc:spChg chg="del">
          <ac:chgData name="Ricardo Semião e Castro" userId="c7dd956b4cb9528e" providerId="LiveId" clId="{349E2918-7936-41E7-AE43-C84D466C2DB9}" dt="2024-11-12T14:31:24.697" v="14068" actId="478"/>
          <ac:spMkLst>
            <pc:docMk/>
            <pc:sldMk cId="2780001331" sldId="338"/>
            <ac:spMk id="333" creationId="{CDCB70D4-F5DC-AE2E-232E-E52E77851CFF}"/>
          </ac:spMkLst>
        </pc:spChg>
        <pc:spChg chg="del">
          <ac:chgData name="Ricardo Semião e Castro" userId="c7dd956b4cb9528e" providerId="LiveId" clId="{349E2918-7936-41E7-AE43-C84D466C2DB9}" dt="2024-11-12T14:31:24.697" v="14068" actId="478"/>
          <ac:spMkLst>
            <pc:docMk/>
            <pc:sldMk cId="2780001331" sldId="338"/>
            <ac:spMk id="334" creationId="{37687E90-E806-E458-4039-CD2B6272C6B7}"/>
          </ac:spMkLst>
        </pc:spChg>
        <pc:spChg chg="del">
          <ac:chgData name="Ricardo Semião e Castro" userId="c7dd956b4cb9528e" providerId="LiveId" clId="{349E2918-7936-41E7-AE43-C84D466C2DB9}" dt="2024-11-12T14:31:24.697" v="14068" actId="478"/>
          <ac:spMkLst>
            <pc:docMk/>
            <pc:sldMk cId="2780001331" sldId="338"/>
            <ac:spMk id="335" creationId="{FD5227E7-32D7-D4EF-7024-DB221E626D40}"/>
          </ac:spMkLst>
        </pc:spChg>
        <pc:spChg chg="del">
          <ac:chgData name="Ricardo Semião e Castro" userId="c7dd956b4cb9528e" providerId="LiveId" clId="{349E2918-7936-41E7-AE43-C84D466C2DB9}" dt="2024-11-12T14:31:24.697" v="14068" actId="478"/>
          <ac:spMkLst>
            <pc:docMk/>
            <pc:sldMk cId="2780001331" sldId="338"/>
            <ac:spMk id="336" creationId="{C540C614-30DC-A71C-5572-64C7B432F48C}"/>
          </ac:spMkLst>
        </pc:spChg>
        <pc:spChg chg="del">
          <ac:chgData name="Ricardo Semião e Castro" userId="c7dd956b4cb9528e" providerId="LiveId" clId="{349E2918-7936-41E7-AE43-C84D466C2DB9}" dt="2024-11-12T14:31:24.697" v="14068" actId="478"/>
          <ac:spMkLst>
            <pc:docMk/>
            <pc:sldMk cId="2780001331" sldId="338"/>
            <ac:spMk id="337" creationId="{E7923B58-3D99-CFA1-B546-F995F4693BAF}"/>
          </ac:spMkLst>
        </pc:spChg>
        <pc:spChg chg="del">
          <ac:chgData name="Ricardo Semião e Castro" userId="c7dd956b4cb9528e" providerId="LiveId" clId="{349E2918-7936-41E7-AE43-C84D466C2DB9}" dt="2024-11-12T14:31:24.697" v="14068" actId="478"/>
          <ac:spMkLst>
            <pc:docMk/>
            <pc:sldMk cId="2780001331" sldId="338"/>
            <ac:spMk id="338" creationId="{83E772E9-7922-A3E6-910F-463BAD09256F}"/>
          </ac:spMkLst>
        </pc:spChg>
        <pc:spChg chg="del">
          <ac:chgData name="Ricardo Semião e Castro" userId="c7dd956b4cb9528e" providerId="LiveId" clId="{349E2918-7936-41E7-AE43-C84D466C2DB9}" dt="2024-11-12T14:31:24.697" v="14068" actId="478"/>
          <ac:spMkLst>
            <pc:docMk/>
            <pc:sldMk cId="2780001331" sldId="338"/>
            <ac:spMk id="339" creationId="{4A69C4FA-00D9-7CAB-76C1-A7A604F86C43}"/>
          </ac:spMkLst>
        </pc:spChg>
        <pc:spChg chg="del">
          <ac:chgData name="Ricardo Semião e Castro" userId="c7dd956b4cb9528e" providerId="LiveId" clId="{349E2918-7936-41E7-AE43-C84D466C2DB9}" dt="2024-11-12T14:31:24.697" v="14068" actId="478"/>
          <ac:spMkLst>
            <pc:docMk/>
            <pc:sldMk cId="2780001331" sldId="338"/>
            <ac:spMk id="346" creationId="{B44FF08F-632E-C13E-458D-005689AE4647}"/>
          </ac:spMkLst>
        </pc:spChg>
        <pc:spChg chg="del">
          <ac:chgData name="Ricardo Semião e Castro" userId="c7dd956b4cb9528e" providerId="LiveId" clId="{349E2918-7936-41E7-AE43-C84D466C2DB9}" dt="2024-11-12T14:31:24.697" v="14068" actId="478"/>
          <ac:spMkLst>
            <pc:docMk/>
            <pc:sldMk cId="2780001331" sldId="338"/>
            <ac:spMk id="347" creationId="{B2BF4F24-C049-A0D7-E0C9-221A37353C6C}"/>
          </ac:spMkLst>
        </pc:spChg>
        <pc:spChg chg="del">
          <ac:chgData name="Ricardo Semião e Castro" userId="c7dd956b4cb9528e" providerId="LiveId" clId="{349E2918-7936-41E7-AE43-C84D466C2DB9}" dt="2024-11-12T14:31:24.697" v="14068" actId="478"/>
          <ac:spMkLst>
            <pc:docMk/>
            <pc:sldMk cId="2780001331" sldId="338"/>
            <ac:spMk id="350" creationId="{A2F36448-7916-3E15-2523-6380B2FE352C}"/>
          </ac:spMkLst>
        </pc:spChg>
        <pc:spChg chg="del">
          <ac:chgData name="Ricardo Semião e Castro" userId="c7dd956b4cb9528e" providerId="LiveId" clId="{349E2918-7936-41E7-AE43-C84D466C2DB9}" dt="2024-11-12T14:31:24.697" v="14068" actId="478"/>
          <ac:spMkLst>
            <pc:docMk/>
            <pc:sldMk cId="2780001331" sldId="338"/>
            <ac:spMk id="351" creationId="{47EFDB8A-9BA4-4FAA-ED12-50D25ED445EA}"/>
          </ac:spMkLst>
        </pc:spChg>
        <pc:spChg chg="del">
          <ac:chgData name="Ricardo Semião e Castro" userId="c7dd956b4cb9528e" providerId="LiveId" clId="{349E2918-7936-41E7-AE43-C84D466C2DB9}" dt="2024-11-12T14:31:24.697" v="14068" actId="478"/>
          <ac:spMkLst>
            <pc:docMk/>
            <pc:sldMk cId="2780001331" sldId="338"/>
            <ac:spMk id="352" creationId="{C9375C49-A653-ED5D-E091-075358DF3DA1}"/>
          </ac:spMkLst>
        </pc:spChg>
        <pc:picChg chg="add del mod">
          <ac:chgData name="Ricardo Semião e Castro" userId="c7dd956b4cb9528e" providerId="LiveId" clId="{349E2918-7936-41E7-AE43-C84D466C2DB9}" dt="2024-11-12T14:39:09.564" v="14189" actId="21"/>
          <ac:picMkLst>
            <pc:docMk/>
            <pc:sldMk cId="2780001331" sldId="338"/>
            <ac:picMk id="3" creationId="{BD4D8304-B642-CEA2-C9B7-8BD57632BE85}"/>
          </ac:picMkLst>
        </pc:picChg>
        <pc:picChg chg="add del mod">
          <ac:chgData name="Ricardo Semião e Castro" userId="c7dd956b4cb9528e" providerId="LiveId" clId="{349E2918-7936-41E7-AE43-C84D466C2DB9}" dt="2024-11-12T14:39:14.812" v="14192" actId="21"/>
          <ac:picMkLst>
            <pc:docMk/>
            <pc:sldMk cId="2780001331" sldId="338"/>
            <ac:picMk id="5" creationId="{0426D58B-A7E0-7C6D-CA0C-9A1A2EBE7CFF}"/>
          </ac:picMkLst>
        </pc:picChg>
        <pc:cxnChg chg="del mod">
          <ac:chgData name="Ricardo Semião e Castro" userId="c7dd956b4cb9528e" providerId="LiveId" clId="{349E2918-7936-41E7-AE43-C84D466C2DB9}" dt="2024-11-12T14:31:24.697" v="14068" actId="478"/>
          <ac:cxnSpMkLst>
            <pc:docMk/>
            <pc:sldMk cId="2780001331" sldId="338"/>
            <ac:cxnSpMk id="340" creationId="{D6D21CE3-7D92-EFC5-6986-26F5BDDB5E5B}"/>
          </ac:cxnSpMkLst>
        </pc:cxnChg>
        <pc:cxnChg chg="del mod">
          <ac:chgData name="Ricardo Semião e Castro" userId="c7dd956b4cb9528e" providerId="LiveId" clId="{349E2918-7936-41E7-AE43-C84D466C2DB9}" dt="2024-11-12T14:31:24.697" v="14068" actId="478"/>
          <ac:cxnSpMkLst>
            <pc:docMk/>
            <pc:sldMk cId="2780001331" sldId="338"/>
            <ac:cxnSpMk id="341" creationId="{18EF4BD9-FFAB-3EC0-7C40-3D2B7D1FA2F7}"/>
          </ac:cxnSpMkLst>
        </pc:cxnChg>
        <pc:cxnChg chg="del mod">
          <ac:chgData name="Ricardo Semião e Castro" userId="c7dd956b4cb9528e" providerId="LiveId" clId="{349E2918-7936-41E7-AE43-C84D466C2DB9}" dt="2024-11-12T14:31:24.697" v="14068" actId="478"/>
          <ac:cxnSpMkLst>
            <pc:docMk/>
            <pc:sldMk cId="2780001331" sldId="338"/>
            <ac:cxnSpMk id="342" creationId="{876D63CD-208F-1579-5B24-70559FD9B8B2}"/>
          </ac:cxnSpMkLst>
        </pc:cxnChg>
        <pc:cxnChg chg="del mod">
          <ac:chgData name="Ricardo Semião e Castro" userId="c7dd956b4cb9528e" providerId="LiveId" clId="{349E2918-7936-41E7-AE43-C84D466C2DB9}" dt="2024-11-12T14:31:24.697" v="14068" actId="478"/>
          <ac:cxnSpMkLst>
            <pc:docMk/>
            <pc:sldMk cId="2780001331" sldId="338"/>
            <ac:cxnSpMk id="343" creationId="{7A6A89F2-B1C8-7F68-D726-8C927FAB063A}"/>
          </ac:cxnSpMkLst>
        </pc:cxnChg>
        <pc:cxnChg chg="del mod">
          <ac:chgData name="Ricardo Semião e Castro" userId="c7dd956b4cb9528e" providerId="LiveId" clId="{349E2918-7936-41E7-AE43-C84D466C2DB9}" dt="2024-11-12T14:31:24.697" v="14068" actId="478"/>
          <ac:cxnSpMkLst>
            <pc:docMk/>
            <pc:sldMk cId="2780001331" sldId="338"/>
            <ac:cxnSpMk id="344" creationId="{1BD96548-E634-06CB-E90B-CDADAC55B5DB}"/>
          </ac:cxnSpMkLst>
        </pc:cxnChg>
        <pc:cxnChg chg="del mod">
          <ac:chgData name="Ricardo Semião e Castro" userId="c7dd956b4cb9528e" providerId="LiveId" clId="{349E2918-7936-41E7-AE43-C84D466C2DB9}" dt="2024-11-12T14:31:24.697" v="14068" actId="478"/>
          <ac:cxnSpMkLst>
            <pc:docMk/>
            <pc:sldMk cId="2780001331" sldId="338"/>
            <ac:cxnSpMk id="345" creationId="{6E887226-95BE-3488-9A9F-0B7C20353BA7}"/>
          </ac:cxnSpMkLst>
        </pc:cxnChg>
        <pc:cxnChg chg="del mod">
          <ac:chgData name="Ricardo Semião e Castro" userId="c7dd956b4cb9528e" providerId="LiveId" clId="{349E2918-7936-41E7-AE43-C84D466C2DB9}" dt="2024-11-12T14:31:24.697" v="14068" actId="478"/>
          <ac:cxnSpMkLst>
            <pc:docMk/>
            <pc:sldMk cId="2780001331" sldId="338"/>
            <ac:cxnSpMk id="348" creationId="{B979BCC0-2788-09B5-BE4D-814D9D53BFA9}"/>
          </ac:cxnSpMkLst>
        </pc:cxnChg>
        <pc:cxnChg chg="del mod">
          <ac:chgData name="Ricardo Semião e Castro" userId="c7dd956b4cb9528e" providerId="LiveId" clId="{349E2918-7936-41E7-AE43-C84D466C2DB9}" dt="2024-11-12T14:31:24.697" v="14068" actId="478"/>
          <ac:cxnSpMkLst>
            <pc:docMk/>
            <pc:sldMk cId="2780001331" sldId="338"/>
            <ac:cxnSpMk id="349" creationId="{DBB6C267-262B-171B-39DD-F3B5AFC8087E}"/>
          </ac:cxnSpMkLst>
        </pc:cxnChg>
      </pc:sldChg>
      <pc:sldChg chg="add del">
        <pc:chgData name="Ricardo Semião e Castro" userId="c7dd956b4cb9528e" providerId="LiveId" clId="{349E2918-7936-41E7-AE43-C84D466C2DB9}" dt="2024-11-12T14:09:00.649" v="13791"/>
        <pc:sldMkLst>
          <pc:docMk/>
          <pc:sldMk cId="3239396027" sldId="338"/>
        </pc:sldMkLst>
      </pc:sldChg>
      <pc:sldChg chg="addSp delSp modSp new mod ord">
        <pc:chgData name="Ricardo Semião e Castro" userId="c7dd956b4cb9528e" providerId="LiveId" clId="{349E2918-7936-41E7-AE43-C84D466C2DB9}" dt="2024-11-12T15:04:19.602" v="15576" actId="20577"/>
        <pc:sldMkLst>
          <pc:docMk/>
          <pc:sldMk cId="3593042214" sldId="339"/>
        </pc:sldMkLst>
        <pc:spChg chg="mod">
          <ac:chgData name="Ricardo Semião e Castro" userId="c7dd956b4cb9528e" providerId="LiveId" clId="{349E2918-7936-41E7-AE43-C84D466C2DB9}" dt="2024-11-12T15:04:19.602" v="15576" actId="20577"/>
          <ac:spMkLst>
            <pc:docMk/>
            <pc:sldMk cId="3593042214" sldId="339"/>
            <ac:spMk id="2" creationId="{36CFAFB3-E1FD-B290-6B3F-3FC27CE4C80B}"/>
          </ac:spMkLst>
        </pc:spChg>
        <pc:spChg chg="mod">
          <ac:chgData name="Ricardo Semião e Castro" userId="c7dd956b4cb9528e" providerId="LiveId" clId="{349E2918-7936-41E7-AE43-C84D466C2DB9}" dt="2024-11-12T14:53:01.429" v="15084" actId="12"/>
          <ac:spMkLst>
            <pc:docMk/>
            <pc:sldMk cId="3593042214" sldId="339"/>
            <ac:spMk id="3" creationId="{A6E08F66-DB75-1573-54C3-80FDFEF0F0FA}"/>
          </ac:spMkLst>
        </pc:spChg>
        <pc:spChg chg="add del mod">
          <ac:chgData name="Ricardo Semião e Castro" userId="c7dd956b4cb9528e" providerId="LiveId" clId="{349E2918-7936-41E7-AE43-C84D466C2DB9}" dt="2024-11-12T14:45:05.427" v="14674" actId="478"/>
          <ac:spMkLst>
            <pc:docMk/>
            <pc:sldMk cId="3593042214" sldId="339"/>
            <ac:spMk id="6" creationId="{1AC2D6BA-B01D-5588-2A80-A9A867AD9F41}"/>
          </ac:spMkLst>
        </pc:spChg>
        <pc:graphicFrameChg chg="add mod modGraphic">
          <ac:chgData name="Ricardo Semião e Castro" userId="c7dd956b4cb9528e" providerId="LiveId" clId="{349E2918-7936-41E7-AE43-C84D466C2DB9}" dt="2024-11-12T14:53:41.665" v="15171" actId="2711"/>
          <ac:graphicFrameMkLst>
            <pc:docMk/>
            <pc:sldMk cId="3593042214" sldId="339"/>
            <ac:graphicFrameMk id="7" creationId="{F3000A96-E9C7-8EE4-BBDC-26BEAC4E34E4}"/>
          </ac:graphicFrameMkLst>
        </pc:graphicFrameChg>
      </pc:sldChg>
      <pc:sldChg chg="addSp modSp new mod ord">
        <pc:chgData name="Ricardo Semião e Castro" userId="c7dd956b4cb9528e" providerId="LiveId" clId="{349E2918-7936-41E7-AE43-C84D466C2DB9}" dt="2024-11-12T15:18:07.836" v="15959" actId="1035"/>
        <pc:sldMkLst>
          <pc:docMk/>
          <pc:sldMk cId="81195813" sldId="340"/>
        </pc:sldMkLst>
        <pc:spChg chg="mod">
          <ac:chgData name="Ricardo Semião e Castro" userId="c7dd956b4cb9528e" providerId="LiveId" clId="{349E2918-7936-41E7-AE43-C84D466C2DB9}" dt="2024-11-12T14:50:16.567" v="14883" actId="20577"/>
          <ac:spMkLst>
            <pc:docMk/>
            <pc:sldMk cId="81195813" sldId="340"/>
            <ac:spMk id="2" creationId="{BCB071A0-AEA4-1AF0-03ED-70345F37F994}"/>
          </ac:spMkLst>
        </pc:spChg>
        <pc:spChg chg="mod">
          <ac:chgData name="Ricardo Semião e Castro" userId="c7dd956b4cb9528e" providerId="LiveId" clId="{349E2918-7936-41E7-AE43-C84D466C2DB9}" dt="2024-11-12T15:17:55.986" v="15955" actId="5793"/>
          <ac:spMkLst>
            <pc:docMk/>
            <pc:sldMk cId="81195813" sldId="340"/>
            <ac:spMk id="3" creationId="{E2116DE4-CAD3-AFA6-249D-87118F0D34FE}"/>
          </ac:spMkLst>
        </pc:spChg>
        <pc:spChg chg="add mod">
          <ac:chgData name="Ricardo Semião e Castro" userId="c7dd956b4cb9528e" providerId="LiveId" clId="{349E2918-7936-41E7-AE43-C84D466C2DB9}" dt="2024-11-12T15:18:07.836" v="15959" actId="1035"/>
          <ac:spMkLst>
            <pc:docMk/>
            <pc:sldMk cId="81195813" sldId="340"/>
            <ac:spMk id="6" creationId="{2F4D2D1B-6F0A-ECBF-1601-67DBD78B1467}"/>
          </ac:spMkLst>
        </pc:spChg>
        <pc:spChg chg="add mod">
          <ac:chgData name="Ricardo Semião e Castro" userId="c7dd956b4cb9528e" providerId="LiveId" clId="{349E2918-7936-41E7-AE43-C84D466C2DB9}" dt="2024-11-12T15:18:07.836" v="15959" actId="1035"/>
          <ac:spMkLst>
            <pc:docMk/>
            <pc:sldMk cId="81195813" sldId="340"/>
            <ac:spMk id="7" creationId="{D2F82F90-86FE-F3D2-BA39-F45FBB36762F}"/>
          </ac:spMkLst>
        </pc:spChg>
        <pc:picChg chg="add mod">
          <ac:chgData name="Ricardo Semião e Castro" userId="c7dd956b4cb9528e" providerId="LiveId" clId="{349E2918-7936-41E7-AE43-C84D466C2DB9}" dt="2024-11-12T15:18:07.836" v="15959" actId="1035"/>
          <ac:picMkLst>
            <pc:docMk/>
            <pc:sldMk cId="81195813" sldId="340"/>
            <ac:picMk id="5" creationId="{A4E45C3D-2E48-B504-FDCB-3501D3D5EA5C}"/>
          </ac:picMkLst>
        </pc:picChg>
      </pc:sldChg>
      <pc:sldChg chg="modSp add mod ord">
        <pc:chgData name="Ricardo Semião e Castro" userId="c7dd956b4cb9528e" providerId="LiveId" clId="{349E2918-7936-41E7-AE43-C84D466C2DB9}" dt="2024-11-12T15:16:27.764" v="15835"/>
        <pc:sldMkLst>
          <pc:docMk/>
          <pc:sldMk cId="3046393" sldId="341"/>
        </pc:sldMkLst>
        <pc:spChg chg="mod">
          <ac:chgData name="Ricardo Semião e Castro" userId="c7dd956b4cb9528e" providerId="LiveId" clId="{349E2918-7936-41E7-AE43-C84D466C2DB9}" dt="2024-11-12T15:16:26.124" v="15833" actId="20577"/>
          <ac:spMkLst>
            <pc:docMk/>
            <pc:sldMk cId="3046393" sldId="341"/>
            <ac:spMk id="574" creationId="{4CBC6769-61AC-80A8-E42D-4B8F1769EFE6}"/>
          </ac:spMkLst>
        </pc:spChg>
        <pc:spChg chg="mod">
          <ac:chgData name="Ricardo Semião e Castro" userId="c7dd956b4cb9528e" providerId="LiveId" clId="{349E2918-7936-41E7-AE43-C84D466C2DB9}" dt="2024-11-12T15:16:07.637" v="15824" actId="20577"/>
          <ac:spMkLst>
            <pc:docMk/>
            <pc:sldMk cId="3046393" sldId="341"/>
            <ac:spMk id="575" creationId="{2C1F9F7D-CEB0-A193-D69D-7606B74AA4A2}"/>
          </ac:spMkLst>
        </pc:spChg>
        <pc:picChg chg="mod modCrop">
          <ac:chgData name="Ricardo Semião e Castro" userId="c7dd956b4cb9528e" providerId="LiveId" clId="{349E2918-7936-41E7-AE43-C84D466C2DB9}" dt="2024-11-12T15:16:20.765" v="15830" actId="1076"/>
          <ac:picMkLst>
            <pc:docMk/>
            <pc:sldMk cId="3046393" sldId="341"/>
            <ac:picMk id="2" creationId="{361C1626-E94D-1EF3-0DA7-7F8295F8B32D}"/>
          </ac:picMkLst>
        </pc:picChg>
      </pc:sldChg>
      <pc:sldChg chg="addSp delSp modSp add mod delAnim">
        <pc:chgData name="Ricardo Semião e Castro" userId="c7dd956b4cb9528e" providerId="LiveId" clId="{349E2918-7936-41E7-AE43-C84D466C2DB9}" dt="2024-11-12T15:24:03.085" v="16209" actId="14100"/>
        <pc:sldMkLst>
          <pc:docMk/>
          <pc:sldMk cId="3235810297" sldId="342"/>
        </pc:sldMkLst>
        <pc:spChg chg="add del mod">
          <ac:chgData name="Ricardo Semião e Castro" userId="c7dd956b4cb9528e" providerId="LiveId" clId="{349E2918-7936-41E7-AE43-C84D466C2DB9}" dt="2024-11-12T15:23:46.289" v="16204" actId="478"/>
          <ac:spMkLst>
            <pc:docMk/>
            <pc:sldMk cId="3235810297" sldId="342"/>
            <ac:spMk id="3" creationId="{0C5A1861-12FF-CE78-8573-2A9398AD7AEF}"/>
          </ac:spMkLst>
        </pc:spChg>
        <pc:spChg chg="mod">
          <ac:chgData name="Ricardo Semião e Castro" userId="c7dd956b4cb9528e" providerId="LiveId" clId="{349E2918-7936-41E7-AE43-C84D466C2DB9}" dt="2024-11-12T15:23:41.890" v="16202" actId="20577"/>
          <ac:spMkLst>
            <pc:docMk/>
            <pc:sldMk cId="3235810297" sldId="342"/>
            <ac:spMk id="270" creationId="{6DEF11EF-DB17-C8A3-C2F3-68E10E99D0E6}"/>
          </ac:spMkLst>
        </pc:spChg>
        <pc:spChg chg="del">
          <ac:chgData name="Ricardo Semião e Castro" userId="c7dd956b4cb9528e" providerId="LiveId" clId="{349E2918-7936-41E7-AE43-C84D466C2DB9}" dt="2024-11-12T15:23:43.977" v="16203" actId="478"/>
          <ac:spMkLst>
            <pc:docMk/>
            <pc:sldMk cId="3235810297" sldId="342"/>
            <ac:spMk id="271" creationId="{CAC790D9-CDF3-AFB3-AC67-DA8A9D2A0B89}"/>
          </ac:spMkLst>
        </pc:spChg>
        <pc:spChg chg="mod">
          <ac:chgData name="Ricardo Semião e Castro" userId="c7dd956b4cb9528e" providerId="LiveId" clId="{349E2918-7936-41E7-AE43-C84D466C2DB9}" dt="2024-11-12T15:24:03.085" v="16209" actId="14100"/>
          <ac:spMkLst>
            <pc:docMk/>
            <pc:sldMk cId="3235810297" sldId="342"/>
            <ac:spMk id="273" creationId="{4D862141-77E4-1720-D439-5D18207472FF}"/>
          </ac:spMkLst>
        </pc:spChg>
      </pc:sldChg>
      <pc:sldChg chg="modSp add mod modAnim">
        <pc:chgData name="Ricardo Semião e Castro" userId="c7dd956b4cb9528e" providerId="LiveId" clId="{349E2918-7936-41E7-AE43-C84D466C2DB9}" dt="2024-11-12T15:26:07.066" v="16439" actId="113"/>
        <pc:sldMkLst>
          <pc:docMk/>
          <pc:sldMk cId="86295425" sldId="343"/>
        </pc:sldMkLst>
        <pc:spChg chg="mod">
          <ac:chgData name="Ricardo Semião e Castro" userId="c7dd956b4cb9528e" providerId="LiveId" clId="{349E2918-7936-41E7-AE43-C84D466C2DB9}" dt="2024-11-12T15:26:07.066" v="16439" actId="113"/>
          <ac:spMkLst>
            <pc:docMk/>
            <pc:sldMk cId="86295425" sldId="343"/>
            <ac:spMk id="271" creationId="{2FA5852D-E7D7-9B04-6E72-143A22CBC484}"/>
          </ac:spMkLst>
        </pc:spChg>
      </pc:sldChg>
      <pc:sldChg chg="modSp new del mod ord">
        <pc:chgData name="Ricardo Semião e Castro" userId="c7dd956b4cb9528e" providerId="LiveId" clId="{349E2918-7936-41E7-AE43-C84D466C2DB9}" dt="2024-11-12T17:52:23.885" v="17550" actId="47"/>
        <pc:sldMkLst>
          <pc:docMk/>
          <pc:sldMk cId="1456196206" sldId="344"/>
        </pc:sldMkLst>
        <pc:spChg chg="mod">
          <ac:chgData name="Ricardo Semião e Castro" userId="c7dd956b4cb9528e" providerId="LiveId" clId="{349E2918-7936-41E7-AE43-C84D466C2DB9}" dt="2024-11-12T17:52:19.341" v="17549" actId="20577"/>
          <ac:spMkLst>
            <pc:docMk/>
            <pc:sldMk cId="1456196206" sldId="344"/>
            <ac:spMk id="2" creationId="{B622A51F-01B8-BF68-B8B3-99ED87300AF0}"/>
          </ac:spMkLst>
        </pc:spChg>
        <pc:spChg chg="mod">
          <ac:chgData name="Ricardo Semião e Castro" userId="c7dd956b4cb9528e" providerId="LiveId" clId="{349E2918-7936-41E7-AE43-C84D466C2DB9}" dt="2024-11-12T17:52:15.906" v="17542" actId="20577"/>
          <ac:spMkLst>
            <pc:docMk/>
            <pc:sldMk cId="1456196206" sldId="344"/>
            <ac:spMk id="3" creationId="{716708ED-DA12-052C-5582-91634CFDBF00}"/>
          </ac:spMkLst>
        </pc:spChg>
      </pc:sldChg>
      <pc:sldChg chg="modSp new mod ord">
        <pc:chgData name="Ricardo Semião e Castro" userId="c7dd956b4cb9528e" providerId="LiveId" clId="{349E2918-7936-41E7-AE43-C84D466C2DB9}" dt="2024-11-12T17:52:06.187" v="17538" actId="20577"/>
        <pc:sldMkLst>
          <pc:docMk/>
          <pc:sldMk cId="1554629008" sldId="345"/>
        </pc:sldMkLst>
        <pc:spChg chg="mod">
          <ac:chgData name="Ricardo Semião e Castro" userId="c7dd956b4cb9528e" providerId="LiveId" clId="{349E2918-7936-41E7-AE43-C84D466C2DB9}" dt="2024-11-12T17:52:06.187" v="17538" actId="20577"/>
          <ac:spMkLst>
            <pc:docMk/>
            <pc:sldMk cId="1554629008" sldId="345"/>
            <ac:spMk id="2" creationId="{93842365-979B-D16B-A06D-89494B471BCA}"/>
          </ac:spMkLst>
        </pc:spChg>
        <pc:spChg chg="mod">
          <ac:chgData name="Ricardo Semião e Castro" userId="c7dd956b4cb9528e" providerId="LiveId" clId="{349E2918-7936-41E7-AE43-C84D466C2DB9}" dt="2024-11-12T17:51:03.144" v="17514" actId="27636"/>
          <ac:spMkLst>
            <pc:docMk/>
            <pc:sldMk cId="1554629008" sldId="345"/>
            <ac:spMk id="3" creationId="{FF3A1C50-4903-E361-9715-BB5A85F42241}"/>
          </ac:spMkLst>
        </pc:spChg>
      </pc:sldChg>
      <pc:sldChg chg="modSp add mod">
        <pc:chgData name="Ricardo Semião e Castro" userId="c7dd956b4cb9528e" providerId="LiveId" clId="{349E2918-7936-41E7-AE43-C84D466C2DB9}" dt="2024-11-13T18:19:46.433" v="20294" actId="20577"/>
        <pc:sldMkLst>
          <pc:docMk/>
          <pc:sldMk cId="1180550755" sldId="346"/>
        </pc:sldMkLst>
        <pc:spChg chg="mod">
          <ac:chgData name="Ricardo Semião e Castro" userId="c7dd956b4cb9528e" providerId="LiveId" clId="{349E2918-7936-41E7-AE43-C84D466C2DB9}" dt="2024-11-12T17:52:04.344" v="17537" actId="20577"/>
          <ac:spMkLst>
            <pc:docMk/>
            <pc:sldMk cId="1180550755" sldId="346"/>
            <ac:spMk id="2" creationId="{7724AE36-7895-45E1-800E-1E23A9859C21}"/>
          </ac:spMkLst>
        </pc:spChg>
        <pc:spChg chg="mod">
          <ac:chgData name="Ricardo Semião e Castro" userId="c7dd956b4cb9528e" providerId="LiveId" clId="{349E2918-7936-41E7-AE43-C84D466C2DB9}" dt="2024-11-13T18:19:46.433" v="20294" actId="20577"/>
          <ac:spMkLst>
            <pc:docMk/>
            <pc:sldMk cId="1180550755" sldId="346"/>
            <ac:spMk id="3" creationId="{B373CAA4-43CF-3CC6-5D4F-EF2FD9E88440}"/>
          </ac:spMkLst>
        </pc:spChg>
      </pc:sldChg>
      <pc:sldChg chg="modSp add mod">
        <pc:chgData name="Ricardo Semião e Castro" userId="c7dd956b4cb9528e" providerId="LiveId" clId="{349E2918-7936-41E7-AE43-C84D466C2DB9}" dt="2024-11-13T18:18:49.613" v="20231" actId="27636"/>
        <pc:sldMkLst>
          <pc:docMk/>
          <pc:sldMk cId="560018892" sldId="347"/>
        </pc:sldMkLst>
        <pc:spChg chg="mod">
          <ac:chgData name="Ricardo Semião e Castro" userId="c7dd956b4cb9528e" providerId="LiveId" clId="{349E2918-7936-41E7-AE43-C84D466C2DB9}" dt="2024-11-12T17:50:22.406" v="17482" actId="20577"/>
          <ac:spMkLst>
            <pc:docMk/>
            <pc:sldMk cId="560018892" sldId="347"/>
            <ac:spMk id="2" creationId="{24615A92-CDC9-710A-31F6-7B0228AC244D}"/>
          </ac:spMkLst>
        </pc:spChg>
        <pc:spChg chg="mod">
          <ac:chgData name="Ricardo Semião e Castro" userId="c7dd956b4cb9528e" providerId="LiveId" clId="{349E2918-7936-41E7-AE43-C84D466C2DB9}" dt="2024-11-13T18:18:49.613" v="20231" actId="27636"/>
          <ac:spMkLst>
            <pc:docMk/>
            <pc:sldMk cId="560018892" sldId="347"/>
            <ac:spMk id="3" creationId="{5C0670AC-FE22-E52B-1F2C-B6629D1C3C7C}"/>
          </ac:spMkLst>
        </pc:spChg>
      </pc:sldChg>
      <pc:sldChg chg="modSp new mod">
        <pc:chgData name="Ricardo Semião e Castro" userId="c7dd956b4cb9528e" providerId="LiveId" clId="{349E2918-7936-41E7-AE43-C84D466C2DB9}" dt="2024-11-12T19:30:42.286" v="17740" actId="20577"/>
        <pc:sldMkLst>
          <pc:docMk/>
          <pc:sldMk cId="2129231078" sldId="348"/>
        </pc:sldMkLst>
        <pc:spChg chg="mod">
          <ac:chgData name="Ricardo Semião e Castro" userId="c7dd956b4cb9528e" providerId="LiveId" clId="{349E2918-7936-41E7-AE43-C84D466C2DB9}" dt="2024-11-12T19:30:42.286" v="17740" actId="20577"/>
          <ac:spMkLst>
            <pc:docMk/>
            <pc:sldMk cId="2129231078" sldId="348"/>
            <ac:spMk id="2" creationId="{B3647B78-5934-11B5-CE4F-95D8B0C3716B}"/>
          </ac:spMkLst>
        </pc:spChg>
      </pc:sldChg>
      <pc:sldChg chg="modSp add mod">
        <pc:chgData name="Ricardo Semião e Castro" userId="c7dd956b4cb9528e" providerId="LiveId" clId="{349E2918-7936-41E7-AE43-C84D466C2DB9}" dt="2024-11-13T17:38:29.277" v="19231" actId="404"/>
        <pc:sldMkLst>
          <pc:docMk/>
          <pc:sldMk cId="1954904261" sldId="349"/>
        </pc:sldMkLst>
        <pc:spChg chg="mod">
          <ac:chgData name="Ricardo Semião e Castro" userId="c7dd956b4cb9528e" providerId="LiveId" clId="{349E2918-7936-41E7-AE43-C84D466C2DB9}" dt="2024-11-12T20:03:38.306" v="17868" actId="20577"/>
          <ac:spMkLst>
            <pc:docMk/>
            <pc:sldMk cId="1954904261" sldId="349"/>
            <ac:spMk id="2" creationId="{B11F39EC-982A-D74D-78A4-1F4130309D35}"/>
          </ac:spMkLst>
        </pc:spChg>
        <pc:spChg chg="mod">
          <ac:chgData name="Ricardo Semião e Castro" userId="c7dd956b4cb9528e" providerId="LiveId" clId="{349E2918-7936-41E7-AE43-C84D466C2DB9}" dt="2024-11-13T17:38:29.277" v="19231" actId="404"/>
          <ac:spMkLst>
            <pc:docMk/>
            <pc:sldMk cId="1954904261" sldId="349"/>
            <ac:spMk id="3" creationId="{476D8F8B-C591-8E34-23D7-D5BE2DDA3CA7}"/>
          </ac:spMkLst>
        </pc:spChg>
      </pc:sldChg>
      <pc:sldChg chg="modSp new del mod">
        <pc:chgData name="Ricardo Semião e Castro" userId="c7dd956b4cb9528e" providerId="LiveId" clId="{349E2918-7936-41E7-AE43-C84D466C2DB9}" dt="2024-11-13T17:32:07.765" v="18734" actId="47"/>
        <pc:sldMkLst>
          <pc:docMk/>
          <pc:sldMk cId="195908233" sldId="350"/>
        </pc:sldMkLst>
        <pc:spChg chg="mod">
          <ac:chgData name="Ricardo Semião e Castro" userId="c7dd956b4cb9528e" providerId="LiveId" clId="{349E2918-7936-41E7-AE43-C84D466C2DB9}" dt="2024-11-13T17:22:45.339" v="18338" actId="20577"/>
          <ac:spMkLst>
            <pc:docMk/>
            <pc:sldMk cId="195908233" sldId="350"/>
            <ac:spMk id="2" creationId="{06044B62-2BBE-4743-8EE4-4B0ADA306EBA}"/>
          </ac:spMkLst>
        </pc:spChg>
        <pc:spChg chg="mod">
          <ac:chgData name="Ricardo Semião e Castro" userId="c7dd956b4cb9528e" providerId="LiveId" clId="{349E2918-7936-41E7-AE43-C84D466C2DB9}" dt="2024-11-13T17:25:06.348" v="18481" actId="20577"/>
          <ac:spMkLst>
            <pc:docMk/>
            <pc:sldMk cId="195908233" sldId="350"/>
            <ac:spMk id="3" creationId="{1B794549-081B-5C02-AE0D-86F9171EF960}"/>
          </ac:spMkLst>
        </pc:spChg>
      </pc:sldChg>
      <pc:sldChg chg="addSp delSp modSp add mod">
        <pc:chgData name="Ricardo Semião e Castro" userId="c7dd956b4cb9528e" providerId="LiveId" clId="{349E2918-7936-41E7-AE43-C84D466C2DB9}" dt="2024-11-13T18:09:22.934" v="19965" actId="1076"/>
        <pc:sldMkLst>
          <pc:docMk/>
          <pc:sldMk cId="510674941" sldId="351"/>
        </pc:sldMkLst>
        <pc:spChg chg="add mod">
          <ac:chgData name="Ricardo Semião e Castro" userId="c7dd956b4cb9528e" providerId="LiveId" clId="{349E2918-7936-41E7-AE43-C84D466C2DB9}" dt="2024-11-13T18:09:22.934" v="19965" actId="1076"/>
          <ac:spMkLst>
            <pc:docMk/>
            <pc:sldMk cId="510674941" sldId="351"/>
            <ac:spMk id="2" creationId="{133F8074-AA17-5E76-F340-7F9AEEF89412}"/>
          </ac:spMkLst>
        </pc:spChg>
        <pc:spChg chg="add mod">
          <ac:chgData name="Ricardo Semião e Castro" userId="c7dd956b4cb9528e" providerId="LiveId" clId="{349E2918-7936-41E7-AE43-C84D466C2DB9}" dt="2024-11-13T18:09:11.169" v="19962"/>
          <ac:spMkLst>
            <pc:docMk/>
            <pc:sldMk cId="510674941" sldId="351"/>
            <ac:spMk id="3" creationId="{2680BBEC-B637-0F3A-B477-3218E7BC5407}"/>
          </ac:spMkLst>
        </pc:spChg>
        <pc:spChg chg="mod">
          <ac:chgData name="Ricardo Semião e Castro" userId="c7dd956b4cb9528e" providerId="LiveId" clId="{349E2918-7936-41E7-AE43-C84D466C2DB9}" dt="2024-11-13T17:25:28.937" v="18483"/>
          <ac:spMkLst>
            <pc:docMk/>
            <pc:sldMk cId="510674941" sldId="351"/>
            <ac:spMk id="294" creationId="{2AE189F5-E307-BDC3-91BA-1CE9B9B6961E}"/>
          </ac:spMkLst>
        </pc:spChg>
        <pc:spChg chg="mod">
          <ac:chgData name="Ricardo Semião e Castro" userId="c7dd956b4cb9528e" providerId="LiveId" clId="{349E2918-7936-41E7-AE43-C84D466C2DB9}" dt="2024-11-13T18:09:00.936" v="19957" actId="14100"/>
          <ac:spMkLst>
            <pc:docMk/>
            <pc:sldMk cId="510674941" sldId="351"/>
            <ac:spMk id="295" creationId="{E87204B1-8158-1F59-992F-247DE73DF9D5}"/>
          </ac:spMkLst>
        </pc:spChg>
        <pc:picChg chg="del">
          <ac:chgData name="Ricardo Semião e Castro" userId="c7dd956b4cb9528e" providerId="LiveId" clId="{349E2918-7936-41E7-AE43-C84D466C2DB9}" dt="2024-11-13T17:26:12.116" v="18558" actId="478"/>
          <ac:picMkLst>
            <pc:docMk/>
            <pc:sldMk cId="510674941" sldId="351"/>
            <ac:picMk id="297" creationId="{655CF862-9719-1617-26A3-013E544B020E}"/>
          </ac:picMkLst>
        </pc:picChg>
      </pc:sldChg>
      <pc:sldChg chg="addSp delSp modSp add mod">
        <pc:chgData name="Ricardo Semião e Castro" userId="c7dd956b4cb9528e" providerId="LiveId" clId="{349E2918-7936-41E7-AE43-C84D466C2DB9}" dt="2024-11-13T17:38:17.802" v="19229" actId="1076"/>
        <pc:sldMkLst>
          <pc:docMk/>
          <pc:sldMk cId="215802476" sldId="352"/>
        </pc:sldMkLst>
        <pc:spChg chg="add del mod">
          <ac:chgData name="Ricardo Semião e Castro" userId="c7dd956b4cb9528e" providerId="LiveId" clId="{349E2918-7936-41E7-AE43-C84D466C2DB9}" dt="2024-11-13T17:38:15.236" v="19228" actId="14100"/>
          <ac:spMkLst>
            <pc:docMk/>
            <pc:sldMk cId="215802476" sldId="352"/>
            <ac:spMk id="3" creationId="{9B43B7D6-CFE6-F966-9856-AC1577B95FC0}"/>
          </ac:spMkLst>
        </pc:spChg>
        <pc:spChg chg="add del">
          <ac:chgData name="Ricardo Semião e Castro" userId="c7dd956b4cb9528e" providerId="LiveId" clId="{349E2918-7936-41E7-AE43-C84D466C2DB9}" dt="2024-11-13T17:30:22.428" v="18608" actId="478"/>
          <ac:spMkLst>
            <pc:docMk/>
            <pc:sldMk cId="215802476" sldId="352"/>
            <ac:spMk id="5" creationId="{9B9C085E-1C7E-95FE-2C8E-3827455C24D0}"/>
          </ac:spMkLst>
        </pc:spChg>
        <pc:spChg chg="add mod">
          <ac:chgData name="Ricardo Semião e Castro" userId="c7dd956b4cb9528e" providerId="LiveId" clId="{349E2918-7936-41E7-AE43-C84D466C2DB9}" dt="2024-11-13T17:30:20.866" v="18607" actId="478"/>
          <ac:spMkLst>
            <pc:docMk/>
            <pc:sldMk cId="215802476" sldId="352"/>
            <ac:spMk id="6" creationId="{213832AF-6C9E-86D1-E53F-3BDA22540357}"/>
          </ac:spMkLst>
        </pc:spChg>
        <pc:picChg chg="add mod modCrop">
          <ac:chgData name="Ricardo Semião e Castro" userId="c7dd956b4cb9528e" providerId="LiveId" clId="{349E2918-7936-41E7-AE43-C84D466C2DB9}" dt="2024-11-13T17:38:17.802" v="19229" actId="1076"/>
          <ac:picMkLst>
            <pc:docMk/>
            <pc:sldMk cId="215802476" sldId="352"/>
            <ac:picMk id="7" creationId="{166F23A3-2454-4506-FFA8-B8BD72B538D1}"/>
          </ac:picMkLst>
        </pc:picChg>
      </pc:sldChg>
      <pc:sldChg chg="modSp new mod">
        <pc:chgData name="Ricardo Semião e Castro" userId="c7dd956b4cb9528e" providerId="LiveId" clId="{349E2918-7936-41E7-AE43-C84D466C2DB9}" dt="2024-11-13T18:13:47.120" v="20035" actId="20577"/>
        <pc:sldMkLst>
          <pc:docMk/>
          <pc:sldMk cId="4025320044" sldId="353"/>
        </pc:sldMkLst>
        <pc:spChg chg="mod">
          <ac:chgData name="Ricardo Semião e Castro" userId="c7dd956b4cb9528e" providerId="LiveId" clId="{349E2918-7936-41E7-AE43-C84D466C2DB9}" dt="2024-11-13T18:13:47.120" v="20035" actId="20577"/>
          <ac:spMkLst>
            <pc:docMk/>
            <pc:sldMk cId="4025320044" sldId="353"/>
            <ac:spMk id="2" creationId="{3514F769-635C-999D-0A85-726B3DCCFEF2}"/>
          </ac:spMkLst>
        </pc:spChg>
        <pc:spChg chg="mod">
          <ac:chgData name="Ricardo Semião e Castro" userId="c7dd956b4cb9528e" providerId="LiveId" clId="{349E2918-7936-41E7-AE43-C84D466C2DB9}" dt="2024-11-13T18:13:39.767" v="20026" actId="20577"/>
          <ac:spMkLst>
            <pc:docMk/>
            <pc:sldMk cId="4025320044" sldId="353"/>
            <ac:spMk id="3" creationId="{DF775288-CE2F-4294-18F9-87A7CEE41FD4}"/>
          </ac:spMkLst>
        </pc:spChg>
      </pc:sldChg>
      <pc:sldChg chg="modSp new mod">
        <pc:chgData name="Ricardo Semião e Castro" userId="c7dd956b4cb9528e" providerId="LiveId" clId="{349E2918-7936-41E7-AE43-C84D466C2DB9}" dt="2024-11-13T18:14:05.343" v="20041" actId="20577"/>
        <pc:sldMkLst>
          <pc:docMk/>
          <pc:sldMk cId="4185251451" sldId="354"/>
        </pc:sldMkLst>
        <pc:spChg chg="mod">
          <ac:chgData name="Ricardo Semião e Castro" userId="c7dd956b4cb9528e" providerId="LiveId" clId="{349E2918-7936-41E7-AE43-C84D466C2DB9}" dt="2024-11-13T18:14:05.343" v="20041" actId="20577"/>
          <ac:spMkLst>
            <pc:docMk/>
            <pc:sldMk cId="4185251451" sldId="354"/>
            <ac:spMk id="2" creationId="{D7C98AC6-DED1-D6C8-48FB-04A81A723A8F}"/>
          </ac:spMkLst>
        </pc:spChg>
        <pc:spChg chg="mod">
          <ac:chgData name="Ricardo Semião e Castro" userId="c7dd956b4cb9528e" providerId="LiveId" clId="{349E2918-7936-41E7-AE43-C84D466C2DB9}" dt="2024-11-13T18:13:11.209" v="20003" actId="20577"/>
          <ac:spMkLst>
            <pc:docMk/>
            <pc:sldMk cId="4185251451" sldId="354"/>
            <ac:spMk id="3" creationId="{60A931B2-B55B-78A5-CC87-F2ADB3B8E319}"/>
          </ac:spMkLst>
        </pc:spChg>
      </pc:sldChg>
      <pc:sldChg chg="modSp add mod">
        <pc:chgData name="Ricardo Semião e Castro" userId="c7dd956b4cb9528e" providerId="LiveId" clId="{349E2918-7936-41E7-AE43-C84D466C2DB9}" dt="2024-11-13T18:23:39.513" v="20445" actId="20577"/>
        <pc:sldMkLst>
          <pc:docMk/>
          <pc:sldMk cId="1319933884" sldId="355"/>
        </pc:sldMkLst>
        <pc:spChg chg="mod">
          <ac:chgData name="Ricardo Semião e Castro" userId="c7dd956b4cb9528e" providerId="LiveId" clId="{349E2918-7936-41E7-AE43-C84D466C2DB9}" dt="2024-11-13T18:14:22.354" v="20045" actId="20577"/>
          <ac:spMkLst>
            <pc:docMk/>
            <pc:sldMk cId="1319933884" sldId="355"/>
            <ac:spMk id="2" creationId="{039C7319-DBEE-AA31-FDFF-F893DA63A706}"/>
          </ac:spMkLst>
        </pc:spChg>
        <pc:spChg chg="mod">
          <ac:chgData name="Ricardo Semião e Castro" userId="c7dd956b4cb9528e" providerId="LiveId" clId="{349E2918-7936-41E7-AE43-C84D466C2DB9}" dt="2024-11-13T18:23:39.513" v="20445" actId="20577"/>
          <ac:spMkLst>
            <pc:docMk/>
            <pc:sldMk cId="1319933884" sldId="355"/>
            <ac:spMk id="3" creationId="{A95BC943-A897-CF8E-6516-190F949CCC2B}"/>
          </ac:spMkLst>
        </pc:spChg>
      </pc:sldChg>
      <pc:sldChg chg="modSp add del mod">
        <pc:chgData name="Ricardo Semião e Castro" userId="c7dd956b4cb9528e" providerId="LiveId" clId="{349E2918-7936-41E7-AE43-C84D466C2DB9}" dt="2024-11-13T18:12:43.303" v="19981" actId="47"/>
        <pc:sldMkLst>
          <pc:docMk/>
          <pc:sldMk cId="3477929374" sldId="355"/>
        </pc:sldMkLst>
        <pc:spChg chg="mod">
          <ac:chgData name="Ricardo Semião e Castro" userId="c7dd956b4cb9528e" providerId="LiveId" clId="{349E2918-7936-41E7-AE43-C84D466C2DB9}" dt="2024-11-13T18:12:28.100" v="19980" actId="20577"/>
          <ac:spMkLst>
            <pc:docMk/>
            <pc:sldMk cId="3477929374" sldId="355"/>
            <ac:spMk id="3" creationId="{9D1D0372-48A4-BC66-BC86-74E74C1D860B}"/>
          </ac:spMkLst>
        </pc:spChg>
      </pc:sldChg>
      <pc:sldChg chg="addSp delSp modSp add mod delAnim modAnim">
        <pc:chgData name="Ricardo Semião e Castro" userId="c7dd956b4cb9528e" providerId="LiveId" clId="{349E2918-7936-41E7-AE43-C84D466C2DB9}" dt="2024-11-13T18:28:42.846" v="21212" actId="1076"/>
        <pc:sldMkLst>
          <pc:docMk/>
          <pc:sldMk cId="1780177613" sldId="356"/>
        </pc:sldMkLst>
        <pc:spChg chg="add mod">
          <ac:chgData name="Ricardo Semião e Castro" userId="c7dd956b4cb9528e" providerId="LiveId" clId="{349E2918-7936-41E7-AE43-C84D466C2DB9}" dt="2024-11-13T18:28:34.504" v="21208" actId="14100"/>
          <ac:spMkLst>
            <pc:docMk/>
            <pc:sldMk cId="1780177613" sldId="356"/>
            <ac:spMk id="3" creationId="{5F977FB7-33A4-B06D-84C6-B972C1556B18}"/>
          </ac:spMkLst>
        </pc:spChg>
        <pc:spChg chg="mod">
          <ac:chgData name="Ricardo Semião e Castro" userId="c7dd956b4cb9528e" providerId="LiveId" clId="{349E2918-7936-41E7-AE43-C84D466C2DB9}" dt="2024-11-13T18:26:14.925" v="20879" actId="20577"/>
          <ac:spMkLst>
            <pc:docMk/>
            <pc:sldMk cId="1780177613" sldId="356"/>
            <ac:spMk id="383" creationId="{621F468D-F185-B28F-02AE-C436965BFED5}"/>
          </ac:spMkLst>
        </pc:spChg>
        <pc:spChg chg="del mod">
          <ac:chgData name="Ricardo Semião e Castro" userId="c7dd956b4cb9528e" providerId="LiveId" clId="{349E2918-7936-41E7-AE43-C84D466C2DB9}" dt="2024-11-13T18:24:40.384" v="20597" actId="478"/>
          <ac:spMkLst>
            <pc:docMk/>
            <pc:sldMk cId="1780177613" sldId="356"/>
            <ac:spMk id="384" creationId="{D94C2FA5-3C0B-75C3-C056-FB0EA7CEEBFC}"/>
          </ac:spMkLst>
        </pc:spChg>
        <pc:picChg chg="add">
          <ac:chgData name="Ricardo Semião e Castro" userId="c7dd956b4cb9528e" providerId="LiveId" clId="{349E2918-7936-41E7-AE43-C84D466C2DB9}" dt="2024-11-13T18:28:35.473" v="21209"/>
          <ac:picMkLst>
            <pc:docMk/>
            <pc:sldMk cId="1780177613" sldId="356"/>
            <ac:picMk id="2050" creationId="{60C5EC55-7ED2-BB9E-B892-F517C5724B56}"/>
          </ac:picMkLst>
        </pc:picChg>
        <pc:picChg chg="add mod">
          <ac:chgData name="Ricardo Semião e Castro" userId="c7dd956b4cb9528e" providerId="LiveId" clId="{349E2918-7936-41E7-AE43-C84D466C2DB9}" dt="2024-11-13T18:28:42.846" v="21212" actId="1076"/>
          <ac:picMkLst>
            <pc:docMk/>
            <pc:sldMk cId="1780177613" sldId="356"/>
            <ac:picMk id="2052" creationId="{A105ADE9-6962-7C74-4822-0DCDD5CDB079}"/>
          </ac:picMkLst>
        </pc:picChg>
      </pc:sldChg>
      <pc:sldChg chg="addSp modSp new mod">
        <pc:chgData name="Ricardo Semião e Castro" userId="c7dd956b4cb9528e" providerId="LiveId" clId="{349E2918-7936-41E7-AE43-C84D466C2DB9}" dt="2024-11-13T18:50:40.457" v="21350" actId="20577"/>
        <pc:sldMkLst>
          <pc:docMk/>
          <pc:sldMk cId="106432588" sldId="357"/>
        </pc:sldMkLst>
        <pc:spChg chg="mod">
          <ac:chgData name="Ricardo Semião e Castro" userId="c7dd956b4cb9528e" providerId="LiveId" clId="{349E2918-7936-41E7-AE43-C84D466C2DB9}" dt="2024-11-13T18:50:40.457" v="21350" actId="20577"/>
          <ac:spMkLst>
            <pc:docMk/>
            <pc:sldMk cId="106432588" sldId="357"/>
            <ac:spMk id="2" creationId="{773D8F58-5390-1BDF-284B-15FBF1E6F015}"/>
          </ac:spMkLst>
        </pc:spChg>
        <pc:spChg chg="mod">
          <ac:chgData name="Ricardo Semião e Castro" userId="c7dd956b4cb9528e" providerId="LiveId" clId="{349E2918-7936-41E7-AE43-C84D466C2DB9}" dt="2024-11-13T18:50:10.781" v="21324" actId="20577"/>
          <ac:spMkLst>
            <pc:docMk/>
            <pc:sldMk cId="106432588" sldId="357"/>
            <ac:spMk id="3" creationId="{F76E51D5-9DF5-9B77-85FE-A028AA1A0799}"/>
          </ac:spMkLst>
        </pc:spChg>
        <pc:picChg chg="add mod">
          <ac:chgData name="Ricardo Semião e Castro" userId="c7dd956b4cb9528e" providerId="LiveId" clId="{349E2918-7936-41E7-AE43-C84D466C2DB9}" dt="2024-11-13T18:50:09.296" v="21323" actId="1076"/>
          <ac:picMkLst>
            <pc:docMk/>
            <pc:sldMk cId="106432588" sldId="357"/>
            <ac:picMk id="5" creationId="{4320FBED-BA97-08AF-2FDF-74ECC935885F}"/>
          </ac:picMkLst>
        </pc:picChg>
        <pc:picChg chg="add mod">
          <ac:chgData name="Ricardo Semião e Castro" userId="c7dd956b4cb9528e" providerId="LiveId" clId="{349E2918-7936-41E7-AE43-C84D466C2DB9}" dt="2024-11-13T18:50:07.909" v="21322" actId="1076"/>
          <ac:picMkLst>
            <pc:docMk/>
            <pc:sldMk cId="106432588" sldId="357"/>
            <ac:picMk id="6" creationId="{1440FC57-455C-77D0-1E9C-497EDF5C8AF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e1e5a298ff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e1e5a298ff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97a06937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397a06937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a:extLst>
            <a:ext uri="{FF2B5EF4-FFF2-40B4-BE49-F238E27FC236}">
              <a16:creationId xmlns:a16="http://schemas.microsoft.com/office/drawing/2014/main" id="{15E27297-3D26-0229-45C4-8BC71BDD5CA7}"/>
            </a:ext>
          </a:extLst>
        </p:cNvPr>
        <p:cNvGrpSpPr/>
        <p:nvPr/>
      </p:nvGrpSpPr>
      <p:grpSpPr>
        <a:xfrm>
          <a:off x="0" y="0"/>
          <a:ext cx="0" cy="0"/>
          <a:chOff x="0" y="0"/>
          <a:chExt cx="0" cy="0"/>
        </a:xfrm>
      </p:grpSpPr>
      <p:sp>
        <p:nvSpPr>
          <p:cNvPr id="400" name="Google Shape;400;g1e1e5a298ff_0_204:notes">
            <a:extLst>
              <a:ext uri="{FF2B5EF4-FFF2-40B4-BE49-F238E27FC236}">
                <a16:creationId xmlns:a16="http://schemas.microsoft.com/office/drawing/2014/main" id="{6C66D6AB-FB07-B540-6D9F-02C1E314B4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e1e5a298ff_0_204:notes">
            <a:extLst>
              <a:ext uri="{FF2B5EF4-FFF2-40B4-BE49-F238E27FC236}">
                <a16:creationId xmlns:a16="http://schemas.microsoft.com/office/drawing/2014/main" id="{D65E31B0-420C-9397-F1D1-B8163588AD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544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e1e5a298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e1e5a298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ff943e29ba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ff943e29ba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id="{03ACD463-CD9A-8EDF-0BA6-89560D88BB81}"/>
            </a:ext>
          </a:extLst>
        </p:cNvPr>
        <p:cNvGrpSpPr/>
        <p:nvPr/>
      </p:nvGrpSpPr>
      <p:grpSpPr>
        <a:xfrm>
          <a:off x="0" y="0"/>
          <a:ext cx="0" cy="0"/>
          <a:chOff x="0" y="0"/>
          <a:chExt cx="0" cy="0"/>
        </a:xfrm>
      </p:grpSpPr>
      <p:sp>
        <p:nvSpPr>
          <p:cNvPr id="267" name="Google Shape;267;g1ff943e29ba_1_9:notes">
            <a:extLst>
              <a:ext uri="{FF2B5EF4-FFF2-40B4-BE49-F238E27FC236}">
                <a16:creationId xmlns:a16="http://schemas.microsoft.com/office/drawing/2014/main" id="{6C043C0E-3165-3ABE-5EA2-177936F3D7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ff943e29ba_1_9:notes">
            <a:extLst>
              <a:ext uri="{FF2B5EF4-FFF2-40B4-BE49-F238E27FC236}">
                <a16:creationId xmlns:a16="http://schemas.microsoft.com/office/drawing/2014/main" id="{476BADCC-52BD-269F-8AF4-62FE89BE44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445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ff943e29ba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ff943e29ba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ff943e29ba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ff943e29ba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ff943e29ba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ff943e29ba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e1f5b1fe78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e1f5b1fe78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e1e5a298ff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e1e5a298ff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e1e5a298ff_3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e1e5a298ff_3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a:extLst>
            <a:ext uri="{FF2B5EF4-FFF2-40B4-BE49-F238E27FC236}">
              <a16:creationId xmlns:a16="http://schemas.microsoft.com/office/drawing/2014/main" id="{4DCF2C99-F2BE-DE1C-44ED-781583E3A7EA}"/>
            </a:ext>
          </a:extLst>
        </p:cNvPr>
        <p:cNvGrpSpPr/>
        <p:nvPr/>
      </p:nvGrpSpPr>
      <p:grpSpPr>
        <a:xfrm>
          <a:off x="0" y="0"/>
          <a:ext cx="0" cy="0"/>
          <a:chOff x="0" y="0"/>
          <a:chExt cx="0" cy="0"/>
        </a:xfrm>
      </p:grpSpPr>
      <p:sp>
        <p:nvSpPr>
          <p:cNvPr id="291" name="Google Shape;291;g1e1e5a298ff_3_119:notes">
            <a:extLst>
              <a:ext uri="{FF2B5EF4-FFF2-40B4-BE49-F238E27FC236}">
                <a16:creationId xmlns:a16="http://schemas.microsoft.com/office/drawing/2014/main" id="{3B487FDB-F96D-4E56-792C-3D3A6C82C1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e1e5a298ff_3_119:notes">
            <a:extLst>
              <a:ext uri="{FF2B5EF4-FFF2-40B4-BE49-F238E27FC236}">
                <a16:creationId xmlns:a16="http://schemas.microsoft.com/office/drawing/2014/main" id="{F50724F4-3991-01AC-39FF-27D76A0FA6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5060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e1e5a298ff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e1e5a298f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e1e5a298ff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e1e5a298ff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e1fa827c4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e1fa827c4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ff943e29b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ff943e29ba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e1e5a298ff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e1e5a298ff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ff943e29ba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ff943e29ba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e1f5b1fe78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1e1f5b1fe78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ff943e29ba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ff943e29ba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54FB820F-E907-601D-76F7-AF6D51FBEA9F}"/>
            </a:ext>
          </a:extLst>
        </p:cNvPr>
        <p:cNvGrpSpPr/>
        <p:nvPr/>
      </p:nvGrpSpPr>
      <p:grpSpPr>
        <a:xfrm>
          <a:off x="0" y="0"/>
          <a:ext cx="0" cy="0"/>
          <a:chOff x="0" y="0"/>
          <a:chExt cx="0" cy="0"/>
        </a:xfrm>
      </p:grpSpPr>
      <p:sp>
        <p:nvSpPr>
          <p:cNvPr id="118" name="Google Shape;118;g1ff84d896a5_0_22:notes">
            <a:extLst>
              <a:ext uri="{FF2B5EF4-FFF2-40B4-BE49-F238E27FC236}">
                <a16:creationId xmlns:a16="http://schemas.microsoft.com/office/drawing/2014/main" id="{D27E5124-C74B-C52E-9806-6AA82AED99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ff84d896a5_0_22:notes">
            <a:extLst>
              <a:ext uri="{FF2B5EF4-FFF2-40B4-BE49-F238E27FC236}">
                <a16:creationId xmlns:a16="http://schemas.microsoft.com/office/drawing/2014/main" id="{88015498-A0E0-65F8-5788-BA5E35697E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183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ff943e29ba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ff943e29ba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ff943e29ba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ff943e29ba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e1fa827c4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e1fa827c4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e1e5a298f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e1e5a298f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e1f5b1fe7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e1f5b1fe7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ff943e29ba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ff943e29ba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id="{E2A441E6-873A-AE12-AE17-5B30FF5BD3C7}"/>
            </a:ext>
          </a:extLst>
        </p:cNvPr>
        <p:cNvGrpSpPr/>
        <p:nvPr/>
      </p:nvGrpSpPr>
      <p:grpSpPr>
        <a:xfrm>
          <a:off x="0" y="0"/>
          <a:ext cx="0" cy="0"/>
          <a:chOff x="0" y="0"/>
          <a:chExt cx="0" cy="0"/>
        </a:xfrm>
      </p:grpSpPr>
      <p:sp>
        <p:nvSpPr>
          <p:cNvPr id="267" name="Google Shape;267;g1ff943e29ba_1_9:notes">
            <a:extLst>
              <a:ext uri="{FF2B5EF4-FFF2-40B4-BE49-F238E27FC236}">
                <a16:creationId xmlns:a16="http://schemas.microsoft.com/office/drawing/2014/main" id="{D28D3D67-98FF-49C4-5836-F77C978AED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ff943e29ba_1_9:notes">
            <a:extLst>
              <a:ext uri="{FF2B5EF4-FFF2-40B4-BE49-F238E27FC236}">
                <a16:creationId xmlns:a16="http://schemas.microsoft.com/office/drawing/2014/main" id="{241273C7-AB18-8B41-E9B0-D65385AEF0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465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e1f5b1fe78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e1f5b1fe78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e1e5a298ff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e1e5a298ff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e1e5a298f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1e1e5a298f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58D1DFE9-B3A3-1F7F-FC39-0955DE104B8E}"/>
            </a:ext>
          </a:extLst>
        </p:cNvPr>
        <p:cNvGrpSpPr/>
        <p:nvPr/>
      </p:nvGrpSpPr>
      <p:grpSpPr>
        <a:xfrm>
          <a:off x="0" y="0"/>
          <a:ext cx="0" cy="0"/>
          <a:chOff x="0" y="0"/>
          <a:chExt cx="0" cy="0"/>
        </a:xfrm>
      </p:grpSpPr>
      <p:sp>
        <p:nvSpPr>
          <p:cNvPr id="118" name="Google Shape;118;g1ff84d896a5_0_22:notes">
            <a:extLst>
              <a:ext uri="{FF2B5EF4-FFF2-40B4-BE49-F238E27FC236}">
                <a16:creationId xmlns:a16="http://schemas.microsoft.com/office/drawing/2014/main" id="{230AEFD7-8F2F-C589-530F-6229648F8C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ff84d896a5_0_22:notes">
            <a:extLst>
              <a:ext uri="{FF2B5EF4-FFF2-40B4-BE49-F238E27FC236}">
                <a16:creationId xmlns:a16="http://schemas.microsoft.com/office/drawing/2014/main" id="{87D6CA94-E442-DB88-9DDD-3E63AF2392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4018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e1e5a298ff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e1e5a298ff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e1f5b1fe78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1e1f5b1fe78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ff943e29ba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ff943e29ba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e1e5a298ff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e1e5a298ff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e1e5a298f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e1e5a298f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9EED6C2C-9F01-DEA9-FA5C-B92516F4FFBE}"/>
            </a:ext>
          </a:extLst>
        </p:cNvPr>
        <p:cNvGrpSpPr/>
        <p:nvPr/>
      </p:nvGrpSpPr>
      <p:grpSpPr>
        <a:xfrm>
          <a:off x="0" y="0"/>
          <a:ext cx="0" cy="0"/>
          <a:chOff x="0" y="0"/>
          <a:chExt cx="0" cy="0"/>
        </a:xfrm>
      </p:grpSpPr>
      <p:sp>
        <p:nvSpPr>
          <p:cNvPr id="571" name="Google Shape;571;g1e1e5a298ff_0_129:notes">
            <a:extLst>
              <a:ext uri="{FF2B5EF4-FFF2-40B4-BE49-F238E27FC236}">
                <a16:creationId xmlns:a16="http://schemas.microsoft.com/office/drawing/2014/main" id="{FC84FD0B-A1A3-14B5-87AE-5BEA22AD42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e1e5a298ff_0_129:notes">
            <a:extLst>
              <a:ext uri="{FF2B5EF4-FFF2-40B4-BE49-F238E27FC236}">
                <a16:creationId xmlns:a16="http://schemas.microsoft.com/office/drawing/2014/main" id="{3076A2C4-C5F6-4235-3D17-3D4BF9FEB7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296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e1e5a298ff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e1e5a298f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e1e5a298ff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e1e5a298ff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e1e5a298ff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e1e5a298ff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e1e5a298ff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1e1e5a298ff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ff84d896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ff84d896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3FCDB7CA-5292-F9F8-D293-56F4874BC5A8}"/>
            </a:ext>
          </a:extLst>
        </p:cNvPr>
        <p:cNvGrpSpPr/>
        <p:nvPr/>
      </p:nvGrpSpPr>
      <p:grpSpPr>
        <a:xfrm>
          <a:off x="0" y="0"/>
          <a:ext cx="0" cy="0"/>
          <a:chOff x="0" y="0"/>
          <a:chExt cx="0" cy="0"/>
        </a:xfrm>
      </p:grpSpPr>
      <p:sp>
        <p:nvSpPr>
          <p:cNvPr id="380" name="Google Shape;380;g1ff943e29ba_1_149:notes">
            <a:extLst>
              <a:ext uri="{FF2B5EF4-FFF2-40B4-BE49-F238E27FC236}">
                <a16:creationId xmlns:a16="http://schemas.microsoft.com/office/drawing/2014/main" id="{282B15F5-C5B6-C225-5A3A-513D18C324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ff943e29ba_1_149:notes">
            <a:extLst>
              <a:ext uri="{FF2B5EF4-FFF2-40B4-BE49-F238E27FC236}">
                <a16:creationId xmlns:a16="http://schemas.microsoft.com/office/drawing/2014/main" id="{8899D542-26A1-CFB3-F9D3-D010FB8CC4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16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ff943e29ba_1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ff943e29ba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930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25D6EB6A-6F84-F474-85A6-5A92EB00B7C9}"/>
            </a:ext>
          </a:extLst>
        </p:cNvPr>
        <p:cNvGrpSpPr/>
        <p:nvPr/>
      </p:nvGrpSpPr>
      <p:grpSpPr>
        <a:xfrm>
          <a:off x="0" y="0"/>
          <a:ext cx="0" cy="0"/>
          <a:chOff x="0" y="0"/>
          <a:chExt cx="0" cy="0"/>
        </a:xfrm>
      </p:grpSpPr>
      <p:sp>
        <p:nvSpPr>
          <p:cNvPr id="380" name="Google Shape;380;g1ff943e29ba_1_149:notes">
            <a:extLst>
              <a:ext uri="{FF2B5EF4-FFF2-40B4-BE49-F238E27FC236}">
                <a16:creationId xmlns:a16="http://schemas.microsoft.com/office/drawing/2014/main" id="{4A18A941-E869-2260-70F6-BBA67D6687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ff943e29ba_1_149:notes">
            <a:extLst>
              <a:ext uri="{FF2B5EF4-FFF2-40B4-BE49-F238E27FC236}">
                <a16:creationId xmlns:a16="http://schemas.microsoft.com/office/drawing/2014/main" id="{28CE2A67-EE77-184C-3765-81C0F92755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1208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e1e5a298ff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e1e5a298ff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e1e5a298ff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e1e5a298ff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e1e5a298ff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1e1e5a298ff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e1e5a298ff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e1e5a298ff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1e1e5a298ff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1e1e5a298ff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e1e5a298ff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e1e5a298ff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1e1e5a298f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e1e5a298f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e1e5a298ff_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e1e5a298ff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e1e5a298ff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1e1e5a298ff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e1e5a298ff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1e1e5a298ff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e1f5b1fe7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e1f5b1fe7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e1f5b1fe78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e1f5b1fe7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ea5fda66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ea5fda66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69400" y="894075"/>
            <a:ext cx="6420300" cy="2052600"/>
          </a:xfrm>
          <a:prstGeom prst="rect">
            <a:avLst/>
          </a:prstGeom>
        </p:spPr>
        <p:txBody>
          <a:bodyPr spcFirstLastPara="1" wrap="square" lIns="91425" tIns="91425" rIns="91425" bIns="91425" anchor="t" anchorCtr="0">
            <a:normAutofit/>
          </a:bodyPr>
          <a:lstStyle>
            <a:lvl1pPr lvl="0">
              <a:spcBef>
                <a:spcPts val="0"/>
              </a:spcBef>
              <a:spcAft>
                <a:spcPts val="0"/>
              </a:spcAft>
              <a:buSzPts val="6200"/>
              <a:buFont typeface="Montserrat"/>
              <a:buNone/>
              <a:defRPr sz="6200" b="1">
                <a:latin typeface="Montserrat"/>
                <a:ea typeface="Montserrat"/>
                <a:cs typeface="Montserrat"/>
                <a:sym typeface="Montserrat"/>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cxnSp>
        <p:nvCxnSpPr>
          <p:cNvPr id="11" name="Google Shape;11;p2"/>
          <p:cNvCxnSpPr/>
          <p:nvPr/>
        </p:nvCxnSpPr>
        <p:spPr>
          <a:xfrm>
            <a:off x="546950" y="862275"/>
            <a:ext cx="3944400" cy="31800"/>
          </a:xfrm>
          <a:prstGeom prst="straightConnector1">
            <a:avLst/>
          </a:prstGeom>
          <a:noFill/>
          <a:ln w="28575" cap="flat" cmpd="sng">
            <a:solidFill>
              <a:schemeClr val="dk2"/>
            </a:solidFill>
            <a:prstDash val="solid"/>
            <a:round/>
            <a:headEnd type="none" w="med" len="med"/>
            <a:tailEnd type="none" w="med" len="med"/>
          </a:ln>
        </p:spPr>
      </p:cxnSp>
      <p:pic>
        <p:nvPicPr>
          <p:cNvPr id="12" name="Google Shape;12;p2"/>
          <p:cNvPicPr preferRelativeResize="0"/>
          <p:nvPr/>
        </p:nvPicPr>
        <p:blipFill>
          <a:blip r:embed="rId2">
            <a:alphaModFix/>
          </a:blip>
          <a:stretch>
            <a:fillRect/>
          </a:stretch>
        </p:blipFill>
        <p:spPr>
          <a:xfrm>
            <a:off x="546950" y="494350"/>
            <a:ext cx="988651" cy="192900"/>
          </a:xfrm>
          <a:prstGeom prst="rect">
            <a:avLst/>
          </a:prstGeom>
          <a:noFill/>
          <a:ln>
            <a:noFill/>
          </a:ln>
        </p:spPr>
      </p:pic>
      <p:pic>
        <p:nvPicPr>
          <p:cNvPr id="13" name="Google Shape;13;p2"/>
          <p:cNvPicPr preferRelativeResize="0"/>
          <p:nvPr/>
        </p:nvPicPr>
        <p:blipFill>
          <a:blip r:embed="rId3">
            <a:alphaModFix/>
          </a:blip>
          <a:stretch>
            <a:fillRect/>
          </a:stretch>
        </p:blipFill>
        <p:spPr>
          <a:xfrm>
            <a:off x="-742475" y="3457700"/>
            <a:ext cx="2414875" cy="2138075"/>
          </a:xfrm>
          <a:prstGeom prst="rect">
            <a:avLst/>
          </a:prstGeom>
          <a:noFill/>
          <a:ln>
            <a:noFill/>
          </a:ln>
        </p:spPr>
      </p:pic>
      <p:pic>
        <p:nvPicPr>
          <p:cNvPr id="14" name="Google Shape;14;p2"/>
          <p:cNvPicPr preferRelativeResize="0"/>
          <p:nvPr/>
        </p:nvPicPr>
        <p:blipFill>
          <a:blip r:embed="rId4">
            <a:alphaModFix/>
          </a:blip>
          <a:stretch>
            <a:fillRect/>
          </a:stretch>
        </p:blipFill>
        <p:spPr>
          <a:xfrm rot="-5400000">
            <a:off x="497539" y="4312513"/>
            <a:ext cx="2470051" cy="2189574"/>
          </a:xfrm>
          <a:prstGeom prst="rect">
            <a:avLst/>
          </a:prstGeom>
          <a:noFill/>
          <a:ln>
            <a:noFill/>
          </a:ln>
        </p:spPr>
      </p:pic>
      <p:pic>
        <p:nvPicPr>
          <p:cNvPr id="15" name="Google Shape;15;p2"/>
          <p:cNvPicPr preferRelativeResize="0"/>
          <p:nvPr/>
        </p:nvPicPr>
        <p:blipFill>
          <a:blip r:embed="rId5">
            <a:alphaModFix/>
          </a:blip>
          <a:stretch>
            <a:fillRect/>
          </a:stretch>
        </p:blipFill>
        <p:spPr>
          <a:xfrm>
            <a:off x="7049886" y="-666430"/>
            <a:ext cx="2318363" cy="2052600"/>
          </a:xfrm>
          <a:prstGeom prst="rect">
            <a:avLst/>
          </a:prstGeom>
          <a:noFill/>
          <a:ln>
            <a:noFill/>
          </a:ln>
        </p:spPr>
      </p:pic>
      <p:pic>
        <p:nvPicPr>
          <p:cNvPr id="16" name="Google Shape;16;p2"/>
          <p:cNvPicPr preferRelativeResize="0"/>
          <p:nvPr/>
        </p:nvPicPr>
        <p:blipFill>
          <a:blip r:embed="rId6">
            <a:alphaModFix/>
          </a:blip>
          <a:stretch>
            <a:fillRect/>
          </a:stretch>
        </p:blipFill>
        <p:spPr>
          <a:xfrm rot="-9855102">
            <a:off x="8024513" y="394377"/>
            <a:ext cx="1973573" cy="2224644"/>
          </a:xfrm>
          <a:prstGeom prst="rect">
            <a:avLst/>
          </a:prstGeom>
          <a:noFill/>
          <a:ln>
            <a:noFill/>
          </a:ln>
        </p:spPr>
      </p:pic>
      <p:pic>
        <p:nvPicPr>
          <p:cNvPr id="17" name="Google Shape;17;p2"/>
          <p:cNvPicPr preferRelativeResize="0"/>
          <p:nvPr/>
        </p:nvPicPr>
        <p:blipFill rotWithShape="1">
          <a:blip r:embed="rId7">
            <a:alphaModFix/>
          </a:blip>
          <a:srcRect b="6402"/>
          <a:stretch/>
        </p:blipFill>
        <p:spPr>
          <a:xfrm>
            <a:off x="7638754" y="3543725"/>
            <a:ext cx="1140621" cy="1275575"/>
          </a:xfrm>
          <a:prstGeom prst="rect">
            <a:avLst/>
          </a:prstGeom>
          <a:noFill/>
          <a:ln>
            <a:noFill/>
          </a:ln>
        </p:spPr>
      </p:pic>
      <p:sp>
        <p:nvSpPr>
          <p:cNvPr id="18" name="Google Shape;18;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
        <p:cNvGrpSpPr/>
        <p:nvPr/>
      </p:nvGrpSpPr>
      <p:grpSpPr>
        <a:xfrm>
          <a:off x="0" y="0"/>
          <a:ext cx="0" cy="0"/>
          <a:chOff x="0" y="0"/>
          <a:chExt cx="0" cy="0"/>
        </a:xfrm>
      </p:grpSpPr>
      <p:sp>
        <p:nvSpPr>
          <p:cNvPr id="65" name="Google Shape;65;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7" name="Google Shape;67;p1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8" name="Google Shape;68;p1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9" name="Google Shape;6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72" name="Google Shape;7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
        <p:cNvGrpSpPr/>
        <p:nvPr/>
      </p:nvGrpSpPr>
      <p:grpSpPr>
        <a:xfrm>
          <a:off x="0" y="0"/>
          <a:ext cx="0" cy="0"/>
          <a:chOff x="0" y="0"/>
          <a:chExt cx="0" cy="0"/>
        </a:xfrm>
      </p:grpSpPr>
      <p:sp>
        <p:nvSpPr>
          <p:cNvPr id="74" name="Google Shape;74;p1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5" name="Google Shape;75;p1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76" name="Google Shape;7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
        <p:nvSpPr>
          <p:cNvPr id="78" name="Google Shape;7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de título 1">
  <p:cSld name="TITLE_1">
    <p:spTree>
      <p:nvGrpSpPr>
        <p:cNvPr id="1" name="Shape 79"/>
        <p:cNvGrpSpPr/>
        <p:nvPr/>
      </p:nvGrpSpPr>
      <p:grpSpPr>
        <a:xfrm>
          <a:off x="0" y="0"/>
          <a:ext cx="0" cy="0"/>
          <a:chOff x="0" y="0"/>
          <a:chExt cx="0" cy="0"/>
        </a:xfrm>
      </p:grpSpPr>
      <p:sp>
        <p:nvSpPr>
          <p:cNvPr id="80" name="Google Shape;80;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1" name="Google Shape;81;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2" name="Google Shape;8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1700" y="1961525"/>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500"/>
              <a:buFont typeface="Montserrat SemiBold"/>
              <a:buNone/>
              <a:defRPr sz="4500">
                <a:latin typeface="Montserrat SemiBold"/>
                <a:ea typeface="Montserrat SemiBold"/>
                <a:cs typeface="Montserrat SemiBold"/>
                <a:sym typeface="Montserrat Semi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21" name="Google Shape;21;p3"/>
          <p:cNvPicPr preferRelativeResize="0"/>
          <p:nvPr/>
        </p:nvPicPr>
        <p:blipFill>
          <a:blip r:embed="rId2">
            <a:alphaModFix/>
          </a:blip>
          <a:stretch>
            <a:fillRect/>
          </a:stretch>
        </p:blipFill>
        <p:spPr>
          <a:xfrm rot="10800000">
            <a:off x="-426151" y="-393875"/>
            <a:ext cx="3102526" cy="1571950"/>
          </a:xfrm>
          <a:prstGeom prst="rect">
            <a:avLst/>
          </a:prstGeom>
          <a:noFill/>
          <a:ln>
            <a:noFill/>
          </a:ln>
        </p:spPr>
      </p:pic>
      <p:pic>
        <p:nvPicPr>
          <p:cNvPr id="22" name="Google Shape;22;p3"/>
          <p:cNvPicPr preferRelativeResize="0"/>
          <p:nvPr/>
        </p:nvPicPr>
        <p:blipFill>
          <a:blip r:embed="rId3">
            <a:alphaModFix/>
          </a:blip>
          <a:stretch>
            <a:fillRect/>
          </a:stretch>
        </p:blipFill>
        <p:spPr>
          <a:xfrm rot="-5400000">
            <a:off x="7871722" y="3466000"/>
            <a:ext cx="2375102" cy="2066725"/>
          </a:xfrm>
          <a:prstGeom prst="rect">
            <a:avLst/>
          </a:prstGeom>
          <a:noFill/>
          <a:ln>
            <a:noFill/>
          </a:ln>
        </p:spPr>
      </p:pic>
      <p:pic>
        <p:nvPicPr>
          <p:cNvPr id="23" name="Google Shape;23;p3"/>
          <p:cNvPicPr preferRelativeResize="0"/>
          <p:nvPr/>
        </p:nvPicPr>
        <p:blipFill>
          <a:blip r:embed="rId4">
            <a:alphaModFix/>
          </a:blip>
          <a:stretch>
            <a:fillRect/>
          </a:stretch>
        </p:blipFill>
        <p:spPr>
          <a:xfrm rot="1810197">
            <a:off x="6582901" y="3960075"/>
            <a:ext cx="2082526" cy="1846049"/>
          </a:xfrm>
          <a:prstGeom prst="rect">
            <a:avLst/>
          </a:prstGeom>
          <a:noFill/>
          <a:ln>
            <a:noFill/>
          </a:ln>
        </p:spPr>
      </p:pic>
      <p:cxnSp>
        <p:nvCxnSpPr>
          <p:cNvPr id="24" name="Google Shape;24;p3"/>
          <p:cNvCxnSpPr/>
          <p:nvPr/>
        </p:nvCxnSpPr>
        <p:spPr>
          <a:xfrm>
            <a:off x="1221900" y="3122450"/>
            <a:ext cx="6700200" cy="0"/>
          </a:xfrm>
          <a:prstGeom prst="straightConnector1">
            <a:avLst/>
          </a:prstGeom>
          <a:noFill/>
          <a:ln w="28575" cap="flat" cmpd="sng">
            <a:solidFill>
              <a:schemeClr val="dk2"/>
            </a:solidFill>
            <a:prstDash val="solid"/>
            <a:round/>
            <a:headEnd type="none" w="med" len="med"/>
            <a:tailEnd type="none" w="med" len="med"/>
          </a:ln>
        </p:spPr>
      </p:cxnSp>
      <p:sp>
        <p:nvSpPr>
          <p:cNvPr id="25" name="Google Shape;25;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pt-BR"/>
              <a:t>‹#›</a:t>
            </a:fld>
            <a:endParaRPr/>
          </a:p>
        </p:txBody>
      </p:sp>
      <p:pic>
        <p:nvPicPr>
          <p:cNvPr id="26" name="Google Shape;26;p3"/>
          <p:cNvPicPr preferRelativeResize="0"/>
          <p:nvPr/>
        </p:nvPicPr>
        <p:blipFill rotWithShape="1">
          <a:blip r:embed="rId5">
            <a:alphaModFix/>
          </a:blip>
          <a:srcRect l="43788" t="23692" b="23692"/>
          <a:stretch/>
        </p:blipFill>
        <p:spPr>
          <a:xfrm>
            <a:off x="7429000" y="665375"/>
            <a:ext cx="879525" cy="2071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e seção 1">
  <p:cSld name="SECTION_HEADER_1">
    <p:bg>
      <p:bgPr>
        <a:solidFill>
          <a:srgbClr val="F1F1F1"/>
        </a:solidFill>
        <a:effectLst/>
      </p:bgPr>
    </p:bg>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311700" y="1961525"/>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000000"/>
              </a:buClr>
              <a:buSzPts val="4500"/>
              <a:buFont typeface="Montserrat SemiBold"/>
              <a:buNone/>
              <a:defRPr sz="4500">
                <a:solidFill>
                  <a:srgbClr val="000000"/>
                </a:solidFill>
                <a:latin typeface="Montserrat SemiBold"/>
                <a:ea typeface="Montserrat SemiBold"/>
                <a:cs typeface="Montserrat SemiBold"/>
                <a:sym typeface="Montserrat Semi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9" name="Google Shape;29;p4"/>
          <p:cNvPicPr preferRelativeResize="0"/>
          <p:nvPr/>
        </p:nvPicPr>
        <p:blipFill>
          <a:blip r:embed="rId2">
            <a:alphaModFix/>
          </a:blip>
          <a:stretch>
            <a:fillRect/>
          </a:stretch>
        </p:blipFill>
        <p:spPr>
          <a:xfrm rot="10800000">
            <a:off x="-426151" y="-393875"/>
            <a:ext cx="3102526" cy="1571950"/>
          </a:xfrm>
          <a:prstGeom prst="rect">
            <a:avLst/>
          </a:prstGeom>
          <a:noFill/>
          <a:ln>
            <a:noFill/>
          </a:ln>
        </p:spPr>
      </p:pic>
      <p:pic>
        <p:nvPicPr>
          <p:cNvPr id="30" name="Google Shape;30;p4"/>
          <p:cNvPicPr preferRelativeResize="0"/>
          <p:nvPr/>
        </p:nvPicPr>
        <p:blipFill>
          <a:blip r:embed="rId3">
            <a:alphaModFix/>
          </a:blip>
          <a:stretch>
            <a:fillRect/>
          </a:stretch>
        </p:blipFill>
        <p:spPr>
          <a:xfrm rot="-5400000">
            <a:off x="7871722" y="3466000"/>
            <a:ext cx="2375102" cy="2066725"/>
          </a:xfrm>
          <a:prstGeom prst="rect">
            <a:avLst/>
          </a:prstGeom>
          <a:noFill/>
          <a:ln>
            <a:noFill/>
          </a:ln>
        </p:spPr>
      </p:pic>
      <p:pic>
        <p:nvPicPr>
          <p:cNvPr id="31" name="Google Shape;31;p4"/>
          <p:cNvPicPr preferRelativeResize="0"/>
          <p:nvPr/>
        </p:nvPicPr>
        <p:blipFill>
          <a:blip r:embed="rId4">
            <a:alphaModFix/>
          </a:blip>
          <a:stretch>
            <a:fillRect/>
          </a:stretch>
        </p:blipFill>
        <p:spPr>
          <a:xfrm rot="1810197">
            <a:off x="6582901" y="3960075"/>
            <a:ext cx="2082526" cy="1846049"/>
          </a:xfrm>
          <a:prstGeom prst="rect">
            <a:avLst/>
          </a:prstGeom>
          <a:noFill/>
          <a:ln>
            <a:noFill/>
          </a:ln>
        </p:spPr>
      </p:pic>
      <p:cxnSp>
        <p:nvCxnSpPr>
          <p:cNvPr id="32" name="Google Shape;32;p4"/>
          <p:cNvCxnSpPr/>
          <p:nvPr/>
        </p:nvCxnSpPr>
        <p:spPr>
          <a:xfrm>
            <a:off x="1221900" y="3122450"/>
            <a:ext cx="6700200" cy="0"/>
          </a:xfrm>
          <a:prstGeom prst="straightConnector1">
            <a:avLst/>
          </a:prstGeom>
          <a:noFill/>
          <a:ln w="28575" cap="flat" cmpd="sng">
            <a:solidFill>
              <a:srgbClr val="000000"/>
            </a:solidFill>
            <a:prstDash val="solid"/>
            <a:round/>
            <a:headEnd type="none" w="med" len="med"/>
            <a:tailEnd type="none" w="med" len="med"/>
          </a:ln>
        </p:spPr>
      </p:cxnSp>
      <p:sp>
        <p:nvSpPr>
          <p:cNvPr id="33" name="Google Shape;33;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pt-BR"/>
              <a:t>‹#›</a:t>
            </a:fld>
            <a:endParaRPr/>
          </a:p>
        </p:txBody>
      </p:sp>
      <p:pic>
        <p:nvPicPr>
          <p:cNvPr id="34" name="Google Shape;34;p4"/>
          <p:cNvPicPr preferRelativeResize="0"/>
          <p:nvPr/>
        </p:nvPicPr>
        <p:blipFill rotWithShape="1">
          <a:blip r:embed="rId5">
            <a:alphaModFix/>
          </a:blip>
          <a:srcRect l="43788" t="23692" b="23692"/>
          <a:stretch/>
        </p:blipFill>
        <p:spPr>
          <a:xfrm>
            <a:off x="7413000" y="665375"/>
            <a:ext cx="879525" cy="207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pic>
        <p:nvPicPr>
          <p:cNvPr id="36" name="Google Shape;36;p5"/>
          <p:cNvPicPr preferRelativeResize="0"/>
          <p:nvPr/>
        </p:nvPicPr>
        <p:blipFill>
          <a:blip r:embed="rId2">
            <a:alphaModFix/>
          </a:blip>
          <a:stretch>
            <a:fillRect/>
          </a:stretch>
        </p:blipFill>
        <p:spPr>
          <a:xfrm rot="-435828">
            <a:off x="8554668" y="4520572"/>
            <a:ext cx="1518118" cy="1711253"/>
          </a:xfrm>
          <a:prstGeom prst="rect">
            <a:avLst/>
          </a:prstGeom>
          <a:noFill/>
          <a:ln>
            <a:noFill/>
          </a:ln>
        </p:spPr>
      </p:pic>
      <p:sp>
        <p:nvSpPr>
          <p:cNvPr id="37" name="Google Shape;37;p5"/>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 name="Google Shape;38;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accent1"/>
              </a:buClr>
              <a:buSzPts val="1800"/>
              <a:buFont typeface="Montserrat SemiBold"/>
              <a:buChar char="●"/>
              <a:defRPr>
                <a:latin typeface="Montserrat SemiBold"/>
                <a:ea typeface="Montserrat SemiBold"/>
                <a:cs typeface="Montserrat SemiBold"/>
                <a:sym typeface="Montserrat SemiBold"/>
              </a:defRPr>
            </a:lvl1pPr>
            <a:lvl2pPr marL="914400" lvl="1" indent="-317500">
              <a:spcBef>
                <a:spcPts val="0"/>
              </a:spcBef>
              <a:spcAft>
                <a:spcPts val="0"/>
              </a:spcAft>
              <a:buClr>
                <a:schemeClr val="accent1"/>
              </a:buClr>
              <a:buSzPts val="1400"/>
              <a:buFont typeface="Nunito Sans"/>
              <a:buChar char="○"/>
              <a:defRPr>
                <a:latin typeface="Nunito Sans"/>
                <a:ea typeface="Nunito Sans"/>
                <a:cs typeface="Nunito Sans"/>
                <a:sym typeface="Nunito Sans"/>
              </a:defRPr>
            </a:lvl2pPr>
            <a:lvl3pPr marL="1371600" lvl="2" indent="-317500">
              <a:spcBef>
                <a:spcPts val="0"/>
              </a:spcBef>
              <a:spcAft>
                <a:spcPts val="0"/>
              </a:spcAft>
              <a:buClr>
                <a:schemeClr val="accent1"/>
              </a:buClr>
              <a:buSzPts val="1400"/>
              <a:buFont typeface="Nunito Sans"/>
              <a:buChar char="■"/>
              <a:defRPr>
                <a:latin typeface="Nunito Sans"/>
                <a:ea typeface="Nunito Sans"/>
                <a:cs typeface="Nunito Sans"/>
                <a:sym typeface="Nunito Sans"/>
              </a:defRPr>
            </a:lvl3pPr>
            <a:lvl4pPr marL="1828800" lvl="3" indent="-317500">
              <a:spcBef>
                <a:spcPts val="0"/>
              </a:spcBef>
              <a:spcAft>
                <a:spcPts val="0"/>
              </a:spcAft>
              <a:buClr>
                <a:schemeClr val="accent1"/>
              </a:buClr>
              <a:buSzPts val="1400"/>
              <a:buFont typeface="Nunito Sans"/>
              <a:buChar char="●"/>
              <a:defRPr>
                <a:latin typeface="Nunito Sans"/>
                <a:ea typeface="Nunito Sans"/>
                <a:cs typeface="Nunito Sans"/>
                <a:sym typeface="Nunito Sans"/>
              </a:defRPr>
            </a:lvl4pPr>
            <a:lvl5pPr marL="2286000" lvl="4" indent="-317500">
              <a:spcBef>
                <a:spcPts val="0"/>
              </a:spcBef>
              <a:spcAft>
                <a:spcPts val="0"/>
              </a:spcAft>
              <a:buClr>
                <a:schemeClr val="accent1"/>
              </a:buClr>
              <a:buSzPts val="1400"/>
              <a:buFont typeface="Nunito Sans"/>
              <a:buChar char="○"/>
              <a:defRPr>
                <a:latin typeface="Nunito Sans"/>
                <a:ea typeface="Nunito Sans"/>
                <a:cs typeface="Nunito Sans"/>
                <a:sym typeface="Nunito Sans"/>
              </a:defRPr>
            </a:lvl5pPr>
            <a:lvl6pPr marL="2743200" lvl="5" indent="-317500">
              <a:spcBef>
                <a:spcPts val="0"/>
              </a:spcBef>
              <a:spcAft>
                <a:spcPts val="0"/>
              </a:spcAft>
              <a:buClr>
                <a:schemeClr val="accent1"/>
              </a:buClr>
              <a:buSzPts val="1400"/>
              <a:buFont typeface="Nunito Sans"/>
              <a:buChar char="■"/>
              <a:defRPr>
                <a:latin typeface="Nunito Sans"/>
                <a:ea typeface="Nunito Sans"/>
                <a:cs typeface="Nunito Sans"/>
                <a:sym typeface="Nunito Sans"/>
              </a:defRPr>
            </a:lvl6pPr>
            <a:lvl7pPr marL="3200400" lvl="6" indent="-317500">
              <a:spcBef>
                <a:spcPts val="0"/>
              </a:spcBef>
              <a:spcAft>
                <a:spcPts val="0"/>
              </a:spcAft>
              <a:buClr>
                <a:schemeClr val="accent1"/>
              </a:buClr>
              <a:buSzPts val="1400"/>
              <a:buFont typeface="Nunito Sans"/>
              <a:buChar char="●"/>
              <a:defRPr>
                <a:latin typeface="Nunito Sans"/>
                <a:ea typeface="Nunito Sans"/>
                <a:cs typeface="Nunito Sans"/>
                <a:sym typeface="Nunito Sans"/>
              </a:defRPr>
            </a:lvl7pPr>
            <a:lvl8pPr marL="3657600" lvl="7" indent="-317500">
              <a:spcBef>
                <a:spcPts val="0"/>
              </a:spcBef>
              <a:spcAft>
                <a:spcPts val="0"/>
              </a:spcAft>
              <a:buClr>
                <a:schemeClr val="accent1"/>
              </a:buClr>
              <a:buSzPts val="1400"/>
              <a:buFont typeface="Nunito Sans"/>
              <a:buChar char="○"/>
              <a:defRPr>
                <a:latin typeface="Nunito Sans"/>
                <a:ea typeface="Nunito Sans"/>
                <a:cs typeface="Nunito Sans"/>
                <a:sym typeface="Nunito Sans"/>
              </a:defRPr>
            </a:lvl8pPr>
            <a:lvl9pPr marL="4114800" lvl="8" indent="-317500">
              <a:spcBef>
                <a:spcPts val="0"/>
              </a:spcBef>
              <a:spcAft>
                <a:spcPts val="0"/>
              </a:spcAft>
              <a:buClr>
                <a:schemeClr val="accent1"/>
              </a:buClr>
              <a:buSzPts val="1400"/>
              <a:buFont typeface="Nunito Sans"/>
              <a:buChar char="■"/>
              <a:defRPr>
                <a:latin typeface="Nunito Sans"/>
                <a:ea typeface="Nunito Sans"/>
                <a:cs typeface="Nunito Sans"/>
                <a:sym typeface="Nunito Sans"/>
              </a:defRPr>
            </a:lvl9pPr>
          </a:lstStyle>
          <a:p>
            <a:endParaRPr/>
          </a:p>
        </p:txBody>
      </p:sp>
      <p:sp>
        <p:nvSpPr>
          <p:cNvPr id="39" name="Google Shape;39;p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sz="1500">
                <a:latin typeface="Montserrat SemiBold"/>
                <a:ea typeface="Montserrat SemiBold"/>
                <a:cs typeface="Montserrat SemiBold"/>
                <a:sym typeface="Montserrat SemiBold"/>
              </a:defRPr>
            </a:lvl1pPr>
            <a:lvl2pPr lvl="1">
              <a:buNone/>
              <a:defRPr sz="1500">
                <a:latin typeface="Montserrat SemiBold"/>
                <a:ea typeface="Montserrat SemiBold"/>
                <a:cs typeface="Montserrat SemiBold"/>
                <a:sym typeface="Montserrat SemiBold"/>
              </a:defRPr>
            </a:lvl2pPr>
            <a:lvl3pPr lvl="2">
              <a:buNone/>
              <a:defRPr sz="1500">
                <a:latin typeface="Montserrat SemiBold"/>
                <a:ea typeface="Montserrat SemiBold"/>
                <a:cs typeface="Montserrat SemiBold"/>
                <a:sym typeface="Montserrat SemiBold"/>
              </a:defRPr>
            </a:lvl3pPr>
            <a:lvl4pPr lvl="3">
              <a:buNone/>
              <a:defRPr sz="1500">
                <a:latin typeface="Montserrat SemiBold"/>
                <a:ea typeface="Montserrat SemiBold"/>
                <a:cs typeface="Montserrat SemiBold"/>
                <a:sym typeface="Montserrat SemiBold"/>
              </a:defRPr>
            </a:lvl4pPr>
            <a:lvl5pPr lvl="4">
              <a:buNone/>
              <a:defRPr sz="1500">
                <a:latin typeface="Montserrat SemiBold"/>
                <a:ea typeface="Montserrat SemiBold"/>
                <a:cs typeface="Montserrat SemiBold"/>
                <a:sym typeface="Montserrat SemiBold"/>
              </a:defRPr>
            </a:lvl5pPr>
            <a:lvl6pPr lvl="5">
              <a:buNone/>
              <a:defRPr sz="1500">
                <a:latin typeface="Montserrat SemiBold"/>
                <a:ea typeface="Montserrat SemiBold"/>
                <a:cs typeface="Montserrat SemiBold"/>
                <a:sym typeface="Montserrat SemiBold"/>
              </a:defRPr>
            </a:lvl6pPr>
            <a:lvl7pPr lvl="6">
              <a:buNone/>
              <a:defRPr sz="1500">
                <a:latin typeface="Montserrat SemiBold"/>
                <a:ea typeface="Montserrat SemiBold"/>
                <a:cs typeface="Montserrat SemiBold"/>
                <a:sym typeface="Montserrat SemiBold"/>
              </a:defRPr>
            </a:lvl7pPr>
            <a:lvl8pPr lvl="7">
              <a:buNone/>
              <a:defRPr sz="1500">
                <a:latin typeface="Montserrat SemiBold"/>
                <a:ea typeface="Montserrat SemiBold"/>
                <a:cs typeface="Montserrat SemiBold"/>
                <a:sym typeface="Montserrat SemiBold"/>
              </a:defRPr>
            </a:lvl8pPr>
            <a:lvl9pPr lvl="8">
              <a:buNone/>
              <a:defRPr sz="1500">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pt-BR"/>
              <a:t>‹#›</a:t>
            </a:fld>
            <a:endParaRPr/>
          </a:p>
        </p:txBody>
      </p:sp>
      <p:cxnSp>
        <p:nvCxnSpPr>
          <p:cNvPr id="40" name="Google Shape;40;p5"/>
          <p:cNvCxnSpPr/>
          <p:nvPr/>
        </p:nvCxnSpPr>
        <p:spPr>
          <a:xfrm>
            <a:off x="546950" y="862275"/>
            <a:ext cx="3944400" cy="31800"/>
          </a:xfrm>
          <a:prstGeom prst="straightConnector1">
            <a:avLst/>
          </a:prstGeom>
          <a:noFill/>
          <a:ln w="28575" cap="flat" cmpd="sng">
            <a:solidFill>
              <a:schemeClr val="dk2"/>
            </a:solidFill>
            <a:prstDash val="solid"/>
            <a:round/>
            <a:headEnd type="none" w="med" len="med"/>
            <a:tailEnd type="none" w="med" len="med"/>
          </a:ln>
        </p:spPr>
      </p:cxnSp>
      <p:pic>
        <p:nvPicPr>
          <p:cNvPr id="41" name="Google Shape;41;p5"/>
          <p:cNvPicPr preferRelativeResize="0"/>
          <p:nvPr/>
        </p:nvPicPr>
        <p:blipFill rotWithShape="1">
          <a:blip r:embed="rId3">
            <a:alphaModFix/>
          </a:blip>
          <a:srcRect l="43788" t="23692" b="23692"/>
          <a:stretch/>
        </p:blipFill>
        <p:spPr>
          <a:xfrm>
            <a:off x="7429000" y="665375"/>
            <a:ext cx="879525" cy="2071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e corpo 1">
  <p:cSld name="TITLE_AND_BODY_1">
    <p:bg>
      <p:bgPr>
        <a:solidFill>
          <a:srgbClr val="F1F1F1"/>
        </a:solidFill>
        <a:effectLst/>
      </p:bgPr>
    </p:bg>
    <p:spTree>
      <p:nvGrpSpPr>
        <p:cNvPr id="1" name="Shape 42"/>
        <p:cNvGrpSpPr/>
        <p:nvPr/>
      </p:nvGrpSpPr>
      <p:grpSpPr>
        <a:xfrm>
          <a:off x="0" y="0"/>
          <a:ext cx="0" cy="0"/>
          <a:chOff x="0" y="0"/>
          <a:chExt cx="0" cy="0"/>
        </a:xfrm>
      </p:grpSpPr>
      <p:pic>
        <p:nvPicPr>
          <p:cNvPr id="43" name="Google Shape;43;p6"/>
          <p:cNvPicPr preferRelativeResize="0"/>
          <p:nvPr/>
        </p:nvPicPr>
        <p:blipFill>
          <a:blip r:embed="rId2">
            <a:alphaModFix/>
          </a:blip>
          <a:stretch>
            <a:fillRect/>
          </a:stretch>
        </p:blipFill>
        <p:spPr>
          <a:xfrm rot="-9855099">
            <a:off x="8168793" y="4004397"/>
            <a:ext cx="1518118" cy="1711252"/>
          </a:xfrm>
          <a:prstGeom prst="rect">
            <a:avLst/>
          </a:prstGeom>
          <a:noFill/>
          <a:ln>
            <a:noFill/>
          </a:ln>
        </p:spPr>
      </p:pic>
      <p:sp>
        <p:nvSpPr>
          <p:cNvPr id="44" name="Google Shape;44;p6"/>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0000"/>
              </a:buClr>
              <a:buSzPts val="2800"/>
              <a:buFont typeface="Montserrat SemiBold"/>
              <a:buNone/>
              <a:defRPr>
                <a:solidFill>
                  <a:srgbClr val="000000"/>
                </a:solidFill>
                <a:latin typeface="Montserrat SemiBold"/>
                <a:ea typeface="Montserrat SemiBold"/>
                <a:cs typeface="Montserrat SemiBold"/>
                <a:sym typeface="Montserrat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accent1"/>
              </a:buClr>
              <a:buSzPts val="1800"/>
              <a:buFont typeface="Montserrat SemiBold"/>
              <a:buChar char="●"/>
              <a:defRPr>
                <a:solidFill>
                  <a:srgbClr val="000000"/>
                </a:solidFill>
                <a:latin typeface="Montserrat SemiBold"/>
                <a:ea typeface="Montserrat SemiBold"/>
                <a:cs typeface="Montserrat SemiBold"/>
                <a:sym typeface="Montserrat SemiBold"/>
              </a:defRPr>
            </a:lvl1pPr>
            <a:lvl2pPr marL="914400" lvl="1" indent="-317500" rtl="0">
              <a:spcBef>
                <a:spcPts val="0"/>
              </a:spcBef>
              <a:spcAft>
                <a:spcPts val="0"/>
              </a:spcAft>
              <a:buClr>
                <a:schemeClr val="accent1"/>
              </a:buClr>
              <a:buSzPts val="1400"/>
              <a:buFont typeface="Nunito Sans"/>
              <a:buChar char="○"/>
              <a:defRPr>
                <a:solidFill>
                  <a:srgbClr val="000000"/>
                </a:solidFill>
                <a:latin typeface="Nunito Sans"/>
                <a:ea typeface="Nunito Sans"/>
                <a:cs typeface="Nunito Sans"/>
                <a:sym typeface="Nunito Sans"/>
              </a:defRPr>
            </a:lvl2pPr>
            <a:lvl3pPr marL="1371600" lvl="2" indent="-317500" rtl="0">
              <a:spcBef>
                <a:spcPts val="0"/>
              </a:spcBef>
              <a:spcAft>
                <a:spcPts val="0"/>
              </a:spcAft>
              <a:buClr>
                <a:schemeClr val="accent1"/>
              </a:buClr>
              <a:buSzPts val="1400"/>
              <a:buFont typeface="Nunito Sans"/>
              <a:buChar char="■"/>
              <a:defRPr>
                <a:solidFill>
                  <a:srgbClr val="000000"/>
                </a:solidFill>
                <a:latin typeface="Nunito Sans"/>
                <a:ea typeface="Nunito Sans"/>
                <a:cs typeface="Nunito Sans"/>
                <a:sym typeface="Nunito Sans"/>
              </a:defRPr>
            </a:lvl3pPr>
            <a:lvl4pPr marL="1828800" lvl="3" indent="-317500" rtl="0">
              <a:spcBef>
                <a:spcPts val="0"/>
              </a:spcBef>
              <a:spcAft>
                <a:spcPts val="0"/>
              </a:spcAft>
              <a:buClr>
                <a:srgbClr val="000000"/>
              </a:buClr>
              <a:buSzPts val="1400"/>
              <a:buFont typeface="Nunito Sans"/>
              <a:buChar char="●"/>
              <a:defRPr>
                <a:solidFill>
                  <a:srgbClr val="000000"/>
                </a:solidFill>
                <a:latin typeface="Nunito Sans"/>
                <a:ea typeface="Nunito Sans"/>
                <a:cs typeface="Nunito Sans"/>
                <a:sym typeface="Nunito Sans"/>
              </a:defRPr>
            </a:lvl4pPr>
            <a:lvl5pPr marL="2286000" lvl="4" indent="-317500" rtl="0">
              <a:spcBef>
                <a:spcPts val="0"/>
              </a:spcBef>
              <a:spcAft>
                <a:spcPts val="0"/>
              </a:spcAft>
              <a:buClr>
                <a:srgbClr val="000000"/>
              </a:buClr>
              <a:buSzPts val="1400"/>
              <a:buFont typeface="Nunito Sans"/>
              <a:buChar char="○"/>
              <a:defRPr>
                <a:solidFill>
                  <a:srgbClr val="000000"/>
                </a:solidFill>
                <a:latin typeface="Nunito Sans"/>
                <a:ea typeface="Nunito Sans"/>
                <a:cs typeface="Nunito Sans"/>
                <a:sym typeface="Nunito Sans"/>
              </a:defRPr>
            </a:lvl5pPr>
            <a:lvl6pPr marL="2743200" lvl="5" indent="-317500" rtl="0">
              <a:spcBef>
                <a:spcPts val="0"/>
              </a:spcBef>
              <a:spcAft>
                <a:spcPts val="0"/>
              </a:spcAft>
              <a:buClr>
                <a:srgbClr val="000000"/>
              </a:buClr>
              <a:buSzPts val="1400"/>
              <a:buFont typeface="Nunito Sans"/>
              <a:buChar char="■"/>
              <a:defRPr>
                <a:solidFill>
                  <a:srgbClr val="000000"/>
                </a:solidFill>
                <a:latin typeface="Nunito Sans"/>
                <a:ea typeface="Nunito Sans"/>
                <a:cs typeface="Nunito Sans"/>
                <a:sym typeface="Nunito Sans"/>
              </a:defRPr>
            </a:lvl6pPr>
            <a:lvl7pPr marL="3200400" lvl="6" indent="-317500" rtl="0">
              <a:spcBef>
                <a:spcPts val="0"/>
              </a:spcBef>
              <a:spcAft>
                <a:spcPts val="0"/>
              </a:spcAft>
              <a:buClr>
                <a:srgbClr val="000000"/>
              </a:buClr>
              <a:buSzPts val="1400"/>
              <a:buFont typeface="Nunito Sans"/>
              <a:buChar char="●"/>
              <a:defRPr>
                <a:solidFill>
                  <a:srgbClr val="000000"/>
                </a:solidFill>
                <a:latin typeface="Nunito Sans"/>
                <a:ea typeface="Nunito Sans"/>
                <a:cs typeface="Nunito Sans"/>
                <a:sym typeface="Nunito Sans"/>
              </a:defRPr>
            </a:lvl7pPr>
            <a:lvl8pPr marL="3657600" lvl="7" indent="-317500" rtl="0">
              <a:spcBef>
                <a:spcPts val="0"/>
              </a:spcBef>
              <a:spcAft>
                <a:spcPts val="0"/>
              </a:spcAft>
              <a:buClr>
                <a:srgbClr val="000000"/>
              </a:buClr>
              <a:buSzPts val="1400"/>
              <a:buFont typeface="Nunito Sans"/>
              <a:buChar char="○"/>
              <a:defRPr>
                <a:solidFill>
                  <a:srgbClr val="000000"/>
                </a:solidFill>
                <a:latin typeface="Nunito Sans"/>
                <a:ea typeface="Nunito Sans"/>
                <a:cs typeface="Nunito Sans"/>
                <a:sym typeface="Nunito Sans"/>
              </a:defRPr>
            </a:lvl8pPr>
            <a:lvl9pPr marL="4114800" lvl="8" indent="-317500" rtl="0">
              <a:spcBef>
                <a:spcPts val="0"/>
              </a:spcBef>
              <a:spcAft>
                <a:spcPts val="0"/>
              </a:spcAft>
              <a:buClr>
                <a:srgbClr val="000000"/>
              </a:buClr>
              <a:buSzPts val="1400"/>
              <a:buFont typeface="Nunito Sans"/>
              <a:buChar char="■"/>
              <a:defRPr>
                <a:solidFill>
                  <a:srgbClr val="000000"/>
                </a:solidFill>
                <a:latin typeface="Nunito Sans"/>
                <a:ea typeface="Nunito Sans"/>
                <a:cs typeface="Nunito Sans"/>
                <a:sym typeface="Nunito Sans"/>
              </a:defRPr>
            </a:lvl9pPr>
          </a:lstStyle>
          <a:p>
            <a:endParaRPr/>
          </a:p>
        </p:txBody>
      </p:sp>
      <p:sp>
        <p:nvSpPr>
          <p:cNvPr id="46" name="Google Shape;4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sz="1500">
                <a:solidFill>
                  <a:srgbClr val="000000"/>
                </a:solidFill>
                <a:latin typeface="Montserrat SemiBold"/>
                <a:ea typeface="Montserrat SemiBold"/>
                <a:cs typeface="Montserrat SemiBold"/>
                <a:sym typeface="Montserrat SemiBold"/>
              </a:defRPr>
            </a:lvl1pPr>
            <a:lvl2pPr lvl="1" rtl="0">
              <a:buNone/>
              <a:defRPr sz="1500">
                <a:solidFill>
                  <a:srgbClr val="000000"/>
                </a:solidFill>
                <a:latin typeface="Montserrat SemiBold"/>
                <a:ea typeface="Montserrat SemiBold"/>
                <a:cs typeface="Montserrat SemiBold"/>
                <a:sym typeface="Montserrat SemiBold"/>
              </a:defRPr>
            </a:lvl2pPr>
            <a:lvl3pPr lvl="2" rtl="0">
              <a:buNone/>
              <a:defRPr sz="1500">
                <a:solidFill>
                  <a:srgbClr val="000000"/>
                </a:solidFill>
                <a:latin typeface="Montserrat SemiBold"/>
                <a:ea typeface="Montserrat SemiBold"/>
                <a:cs typeface="Montserrat SemiBold"/>
                <a:sym typeface="Montserrat SemiBold"/>
              </a:defRPr>
            </a:lvl3pPr>
            <a:lvl4pPr lvl="3" rtl="0">
              <a:buNone/>
              <a:defRPr sz="1500">
                <a:solidFill>
                  <a:srgbClr val="000000"/>
                </a:solidFill>
                <a:latin typeface="Montserrat SemiBold"/>
                <a:ea typeface="Montserrat SemiBold"/>
                <a:cs typeface="Montserrat SemiBold"/>
                <a:sym typeface="Montserrat SemiBold"/>
              </a:defRPr>
            </a:lvl4pPr>
            <a:lvl5pPr lvl="4" rtl="0">
              <a:buNone/>
              <a:defRPr sz="1500">
                <a:solidFill>
                  <a:srgbClr val="000000"/>
                </a:solidFill>
                <a:latin typeface="Montserrat SemiBold"/>
                <a:ea typeface="Montserrat SemiBold"/>
                <a:cs typeface="Montserrat SemiBold"/>
                <a:sym typeface="Montserrat SemiBold"/>
              </a:defRPr>
            </a:lvl5pPr>
            <a:lvl6pPr lvl="5" rtl="0">
              <a:buNone/>
              <a:defRPr sz="1500">
                <a:solidFill>
                  <a:srgbClr val="000000"/>
                </a:solidFill>
                <a:latin typeface="Montserrat SemiBold"/>
                <a:ea typeface="Montserrat SemiBold"/>
                <a:cs typeface="Montserrat SemiBold"/>
                <a:sym typeface="Montserrat SemiBold"/>
              </a:defRPr>
            </a:lvl6pPr>
            <a:lvl7pPr lvl="6" rtl="0">
              <a:buNone/>
              <a:defRPr sz="1500">
                <a:solidFill>
                  <a:srgbClr val="000000"/>
                </a:solidFill>
                <a:latin typeface="Montserrat SemiBold"/>
                <a:ea typeface="Montserrat SemiBold"/>
                <a:cs typeface="Montserrat SemiBold"/>
                <a:sym typeface="Montserrat SemiBold"/>
              </a:defRPr>
            </a:lvl7pPr>
            <a:lvl8pPr lvl="7" rtl="0">
              <a:buNone/>
              <a:defRPr sz="1500">
                <a:solidFill>
                  <a:srgbClr val="000000"/>
                </a:solidFill>
                <a:latin typeface="Montserrat SemiBold"/>
                <a:ea typeface="Montserrat SemiBold"/>
                <a:cs typeface="Montserrat SemiBold"/>
                <a:sym typeface="Montserrat SemiBold"/>
              </a:defRPr>
            </a:lvl8pPr>
            <a:lvl9pPr lvl="8" rtl="0">
              <a:buNone/>
              <a:defRPr sz="1500">
                <a:solidFill>
                  <a:srgbClr val="000000"/>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pt-BR"/>
              <a:t>‹#›</a:t>
            </a:fld>
            <a:endParaRPr/>
          </a:p>
        </p:txBody>
      </p:sp>
      <p:cxnSp>
        <p:nvCxnSpPr>
          <p:cNvPr id="47" name="Google Shape;47;p6"/>
          <p:cNvCxnSpPr/>
          <p:nvPr/>
        </p:nvCxnSpPr>
        <p:spPr>
          <a:xfrm>
            <a:off x="546950" y="862275"/>
            <a:ext cx="3944400" cy="31800"/>
          </a:xfrm>
          <a:prstGeom prst="straightConnector1">
            <a:avLst/>
          </a:prstGeom>
          <a:noFill/>
          <a:ln w="28575" cap="flat" cmpd="sng">
            <a:solidFill>
              <a:srgbClr val="000000"/>
            </a:solidFill>
            <a:prstDash val="solid"/>
            <a:round/>
            <a:headEnd type="none" w="med" len="med"/>
            <a:tailEnd type="none" w="med" len="med"/>
          </a:ln>
        </p:spPr>
      </p:cxnSp>
      <p:pic>
        <p:nvPicPr>
          <p:cNvPr id="48" name="Google Shape;48;p6"/>
          <p:cNvPicPr preferRelativeResize="0"/>
          <p:nvPr/>
        </p:nvPicPr>
        <p:blipFill rotWithShape="1">
          <a:blip r:embed="rId3">
            <a:alphaModFix/>
          </a:blip>
          <a:srcRect l="43788" t="23692" b="23692"/>
          <a:stretch/>
        </p:blipFill>
        <p:spPr>
          <a:xfrm>
            <a:off x="7413000" y="665375"/>
            <a:ext cx="879525" cy="2071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 name="Google Shape;51;p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2" name="Google Shape;52;p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3" name="Google Shape;5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6" name="Google Shape;5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9" name="Google Shape;59;p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0" name="Google Shape;6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3" name="Google Shape;6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jmp.com/en_ca/statistics-knowledge-portal/what-is-regression/the-method-of-least-squares.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L_4BPjLBF4E"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thecorrelation.in/overfitting-and-underfitt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hyperlink" Target="https://ken-hoffman.medium.com/decision-tree-hyperparameters-explained-49158ee1268e"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5.gif"/></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7.gif"/></Relationships>
</file>

<file path=ppt/slides/_rels/slide54.xml.rels><?xml version="1.0" encoding="UTF-8" standalone="yes"?>
<Relationships xmlns="http://schemas.openxmlformats.org/package/2006/relationships"><Relationship Id="rId3" Type="http://schemas.openxmlformats.org/officeDocument/2006/relationships/hyperlink" Target="https://ken-hoffman.medium.com/decision-tree-hyperparameters-explained-49158ee1268e"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ken-hoffman.medium.com/decision-tree-hyperparameters-explained-49158ee1268e"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hyperlink" Target="https://www.baeldung.com/cs/bagging-boosting-stacking-ml-ensemble-models"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hyperlink" Target="https://www.youtube.com/playlist?list=PLZHQObOWTQDNU6R1_67000Dx_ZCJB-3pi"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ctrTitle"/>
          </p:nvPr>
        </p:nvSpPr>
        <p:spPr>
          <a:xfrm>
            <a:off x="469400" y="894075"/>
            <a:ext cx="6969300" cy="2052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err="1"/>
              <a:t>Modelagem</a:t>
            </a:r>
            <a:endParaRPr dirty="0"/>
          </a:p>
          <a:p>
            <a:pPr marL="0" lvl="0" indent="0" algn="l" rtl="0">
              <a:spcBef>
                <a:spcPts val="0"/>
              </a:spcBef>
              <a:spcAft>
                <a:spcPts val="0"/>
              </a:spcAft>
              <a:buNone/>
            </a:pPr>
            <a:r>
              <a:rPr lang="pt-BR" b="0" dirty="0">
                <a:latin typeface="Nunito Sans"/>
                <a:ea typeface="Nunito Sans"/>
                <a:cs typeface="Nunito Sans"/>
                <a:sym typeface="Nunito Sans"/>
              </a:rPr>
              <a:t>Trainee </a:t>
            </a:r>
            <a:r>
              <a:rPr lang="pt-BR" b="0" dirty="0" err="1">
                <a:latin typeface="Nunito Sans"/>
                <a:ea typeface="Nunito Sans"/>
                <a:cs typeface="Nunito Sans"/>
                <a:sym typeface="Nunito Sans"/>
              </a:rPr>
              <a:t>GVCode</a:t>
            </a:r>
            <a:endParaRPr b="0" dirty="0">
              <a:latin typeface="Nunito Sans"/>
              <a:ea typeface="Nunito Sans"/>
              <a:cs typeface="Nunito Sans"/>
              <a:sym typeface="Nunito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2A8A-A211-9351-5E77-AF108679622F}"/>
              </a:ext>
            </a:extLst>
          </p:cNvPr>
          <p:cNvSpPr>
            <a:spLocks noGrp="1"/>
          </p:cNvSpPr>
          <p:nvPr>
            <p:ph type="title"/>
          </p:nvPr>
        </p:nvSpPr>
        <p:spPr/>
        <p:txBody>
          <a:bodyPr>
            <a:normAutofit fontScale="90000"/>
          </a:bodyPr>
          <a:lstStyle/>
          <a:p>
            <a:r>
              <a:rPr lang="en-US" dirty="0"/>
              <a:t>1.3 </a:t>
            </a:r>
            <a:r>
              <a:rPr lang="en-US" dirty="0" err="1"/>
              <a:t>Modelo</a:t>
            </a:r>
            <a:r>
              <a:rPr lang="en-US" dirty="0"/>
              <a:t> e </a:t>
            </a:r>
            <a:r>
              <a:rPr lang="en-US" dirty="0" err="1"/>
              <a:t>Hipóteses</a:t>
            </a:r>
            <a:endParaRPr lang="pt-BR" dirty="0"/>
          </a:p>
        </p:txBody>
      </p:sp>
      <p:sp>
        <p:nvSpPr>
          <p:cNvPr id="3" name="Text Placeholder 2">
            <a:extLst>
              <a:ext uri="{FF2B5EF4-FFF2-40B4-BE49-F238E27FC236}">
                <a16:creationId xmlns:a16="http://schemas.microsoft.com/office/drawing/2014/main" id="{3963A3D2-1CAC-2C5A-F8E1-6745B7137AD6}"/>
              </a:ext>
            </a:extLst>
          </p:cNvPr>
          <p:cNvSpPr>
            <a:spLocks noGrp="1"/>
          </p:cNvSpPr>
          <p:nvPr>
            <p:ph type="body" idx="1"/>
          </p:nvPr>
        </p:nvSpPr>
        <p:spPr/>
        <p:txBody>
          <a:bodyPr>
            <a:normAutofit fontScale="92500" lnSpcReduction="10000"/>
          </a:bodyPr>
          <a:lstStyle/>
          <a:p>
            <a:r>
              <a:rPr lang="pt-BR" dirty="0">
                <a:solidFill>
                  <a:schemeClr val="dk1"/>
                </a:solidFill>
              </a:rPr>
              <a:t>É o desafio do pesquisador saber fazer a pergunta certa, e usar o “melhor” conjunto de hipóteses que possibilite uma resposta</a:t>
            </a:r>
          </a:p>
          <a:p>
            <a:pPr lvl="1"/>
            <a:r>
              <a:rPr lang="pt-BR" dirty="0">
                <a:solidFill>
                  <a:schemeClr val="dk1"/>
                </a:solidFill>
              </a:rPr>
              <a:t>“Melhor” em qual sentido? Que habilite uma resposta, mas com as hipóteses mais fracas possíveis</a:t>
            </a:r>
          </a:p>
          <a:p>
            <a:endParaRPr lang="en-US" dirty="0"/>
          </a:p>
          <a:p>
            <a:r>
              <a:rPr lang="en-US" dirty="0" err="1"/>
              <a:t>Exemplo</a:t>
            </a:r>
            <a:r>
              <a:rPr lang="en-US" dirty="0"/>
              <a:t>: </a:t>
            </a:r>
            <a:r>
              <a:rPr lang="en-US" dirty="0" err="1"/>
              <a:t>objetivo</a:t>
            </a:r>
            <a:r>
              <a:rPr lang="en-US" dirty="0"/>
              <a:t> – “qual a </a:t>
            </a:r>
            <a:r>
              <a:rPr lang="en-US" dirty="0" err="1"/>
              <a:t>relação</a:t>
            </a:r>
            <a:r>
              <a:rPr lang="en-US" dirty="0"/>
              <a:t> entre </a:t>
            </a:r>
            <a:r>
              <a:rPr lang="en-US" dirty="0" err="1"/>
              <a:t>salário</a:t>
            </a:r>
            <a:r>
              <a:rPr lang="en-US" dirty="0"/>
              <a:t> e </a:t>
            </a:r>
            <a:r>
              <a:rPr lang="en-US" dirty="0" err="1"/>
              <a:t>idade</a:t>
            </a:r>
            <a:r>
              <a:rPr lang="en-US" dirty="0"/>
              <a:t>?”</a:t>
            </a:r>
          </a:p>
          <a:p>
            <a:pPr marL="114300" indent="0">
              <a:buNone/>
            </a:pPr>
            <a:endParaRPr lang="en-US" dirty="0"/>
          </a:p>
          <a:p>
            <a:pPr lvl="1"/>
            <a:r>
              <a:rPr lang="en-US" dirty="0" err="1"/>
              <a:t>Hipótese</a:t>
            </a:r>
            <a:r>
              <a:rPr lang="en-US" dirty="0"/>
              <a:t> A: “</a:t>
            </a:r>
            <a:r>
              <a:rPr lang="en-US" dirty="0" err="1"/>
              <a:t>ninguém</a:t>
            </a:r>
            <a:r>
              <a:rPr lang="en-US" dirty="0"/>
              <a:t> </a:t>
            </a:r>
            <a:r>
              <a:rPr lang="en-US" dirty="0" err="1"/>
              <a:t>vive</a:t>
            </a:r>
            <a:r>
              <a:rPr lang="en-US" dirty="0"/>
              <a:t> </a:t>
            </a:r>
            <a:r>
              <a:rPr lang="en-US" dirty="0" err="1"/>
              <a:t>mais</a:t>
            </a:r>
            <a:r>
              <a:rPr lang="en-US" dirty="0"/>
              <a:t> do que 150 </a:t>
            </a:r>
            <a:r>
              <a:rPr lang="en-US" dirty="0" err="1"/>
              <a:t>anos</a:t>
            </a:r>
            <a:r>
              <a:rPr lang="en-US" dirty="0"/>
              <a:t>”</a:t>
            </a:r>
          </a:p>
          <a:p>
            <a:pPr lvl="2"/>
            <a:r>
              <a:rPr lang="en-US" dirty="0" err="1"/>
              <a:t>Fraca</a:t>
            </a:r>
            <a:r>
              <a:rPr lang="en-US" dirty="0"/>
              <a:t> (</a:t>
            </a:r>
            <a:r>
              <a:rPr lang="en-US" dirty="0" err="1"/>
              <a:t>fácil</a:t>
            </a:r>
            <a:r>
              <a:rPr lang="en-US" dirty="0"/>
              <a:t> de defender)</a:t>
            </a:r>
          </a:p>
          <a:p>
            <a:pPr lvl="2"/>
            <a:r>
              <a:rPr lang="en-US" dirty="0" err="1"/>
              <a:t>Pouco</a:t>
            </a:r>
            <a:r>
              <a:rPr lang="en-US" dirty="0"/>
              <a:t> </a:t>
            </a:r>
            <a:r>
              <a:rPr lang="en-US" dirty="0" err="1"/>
              <a:t>útil</a:t>
            </a:r>
            <a:r>
              <a:rPr lang="en-US" dirty="0"/>
              <a:t>, </a:t>
            </a:r>
            <a:r>
              <a:rPr lang="en-US" dirty="0" err="1"/>
              <a:t>não</a:t>
            </a:r>
            <a:r>
              <a:rPr lang="en-US" dirty="0"/>
              <a:t> </a:t>
            </a:r>
            <a:r>
              <a:rPr lang="en-US" dirty="0" err="1"/>
              <a:t>habilita</a:t>
            </a:r>
            <a:r>
              <a:rPr lang="en-US" dirty="0"/>
              <a:t> </a:t>
            </a:r>
            <a:r>
              <a:rPr lang="en-US" dirty="0" err="1"/>
              <a:t>uma</a:t>
            </a:r>
            <a:r>
              <a:rPr lang="en-US" dirty="0"/>
              <a:t> </a:t>
            </a:r>
            <a:r>
              <a:rPr lang="en-US" dirty="0" err="1"/>
              <a:t>resposta</a:t>
            </a:r>
            <a:endParaRPr lang="en-US" dirty="0"/>
          </a:p>
          <a:p>
            <a:pPr marL="596900" lvl="1" indent="0">
              <a:buNone/>
            </a:pPr>
            <a:endParaRPr lang="en-US" dirty="0"/>
          </a:p>
          <a:p>
            <a:pPr lvl="1"/>
            <a:r>
              <a:rPr lang="en-US" dirty="0" err="1"/>
              <a:t>Hipótese</a:t>
            </a:r>
            <a:r>
              <a:rPr lang="en-US" dirty="0"/>
              <a:t> B: “a </a:t>
            </a:r>
            <a:r>
              <a:rPr lang="en-US" dirty="0" err="1"/>
              <a:t>relação</a:t>
            </a:r>
            <a:r>
              <a:rPr lang="en-US" dirty="0"/>
              <a:t> entre </a:t>
            </a:r>
            <a:r>
              <a:rPr lang="en-US" dirty="0" err="1"/>
              <a:t>salário</a:t>
            </a:r>
            <a:r>
              <a:rPr lang="en-US" dirty="0"/>
              <a:t> e </a:t>
            </a:r>
            <a:r>
              <a:rPr lang="en-US" dirty="0" err="1"/>
              <a:t>idade</a:t>
            </a:r>
            <a:r>
              <a:rPr lang="en-US" dirty="0"/>
              <a:t> é linear” (forma de </a:t>
            </a:r>
            <a:r>
              <a:rPr lang="en-US" dirty="0">
                <a:latin typeface="Cambria Math" panose="02040503050406030204" pitchFamily="18" charset="0"/>
                <a:ea typeface="Cambria Math" panose="02040503050406030204" pitchFamily="18" charset="0"/>
              </a:rPr>
              <a:t>f</a:t>
            </a:r>
            <a:r>
              <a:rPr lang="en-US" dirty="0"/>
              <a:t>)</a:t>
            </a:r>
          </a:p>
          <a:p>
            <a:pPr lvl="2"/>
            <a:r>
              <a:rPr lang="en-US" dirty="0"/>
              <a:t>Forte, </a:t>
            </a:r>
            <a:r>
              <a:rPr lang="en-US" dirty="0" err="1"/>
              <a:t>pessoas</a:t>
            </a:r>
            <a:r>
              <a:rPr lang="en-US" dirty="0"/>
              <a:t> de </a:t>
            </a:r>
            <a:r>
              <a:rPr lang="en-US" dirty="0" err="1"/>
              <a:t>idade</a:t>
            </a:r>
            <a:r>
              <a:rPr lang="en-US" dirty="0"/>
              <a:t> </a:t>
            </a:r>
            <a:r>
              <a:rPr lang="en-US" dirty="0" err="1"/>
              <a:t>média</a:t>
            </a:r>
            <a:r>
              <a:rPr lang="en-US" dirty="0"/>
              <a:t> </a:t>
            </a:r>
            <a:r>
              <a:rPr lang="en-US" dirty="0" err="1"/>
              <a:t>são</a:t>
            </a:r>
            <a:r>
              <a:rPr lang="en-US" dirty="0"/>
              <a:t> </a:t>
            </a:r>
            <a:r>
              <a:rPr lang="en-US" dirty="0" err="1"/>
              <a:t>mais</a:t>
            </a:r>
            <a:r>
              <a:rPr lang="en-US" dirty="0"/>
              <a:t> </a:t>
            </a:r>
            <a:r>
              <a:rPr lang="en-US" dirty="0" err="1"/>
              <a:t>produtivas</a:t>
            </a:r>
            <a:endParaRPr lang="en-US" dirty="0"/>
          </a:p>
          <a:p>
            <a:pPr lvl="2"/>
            <a:r>
              <a:rPr lang="en-US" dirty="0"/>
              <a:t>Util, </a:t>
            </a:r>
            <a:r>
              <a:rPr lang="en-US" dirty="0" err="1"/>
              <a:t>condiciona</a:t>
            </a:r>
            <a:r>
              <a:rPr lang="en-US" dirty="0"/>
              <a:t> </a:t>
            </a:r>
            <a:r>
              <a:rPr lang="en-US" dirty="0" err="1"/>
              <a:t>uma</a:t>
            </a:r>
            <a:r>
              <a:rPr lang="en-US" dirty="0"/>
              <a:t> </a:t>
            </a:r>
            <a:r>
              <a:rPr lang="en-US" dirty="0" err="1"/>
              <a:t>pergunta</a:t>
            </a:r>
            <a:r>
              <a:rPr lang="en-US" dirty="0"/>
              <a:t> </a:t>
            </a:r>
            <a:r>
              <a:rPr lang="en-US" dirty="0" err="1"/>
              <a:t>estimável</a:t>
            </a:r>
            <a:r>
              <a:rPr lang="en-US" dirty="0"/>
              <a:t>: “qual </a:t>
            </a:r>
            <a:r>
              <a:rPr lang="en-US" dirty="0" err="1"/>
              <a:t>aumento</a:t>
            </a:r>
            <a:r>
              <a:rPr lang="en-US" dirty="0"/>
              <a:t> de </a:t>
            </a:r>
            <a:r>
              <a:rPr lang="en-US" dirty="0" err="1"/>
              <a:t>salário</a:t>
            </a:r>
            <a:r>
              <a:rPr lang="en-US" dirty="0"/>
              <a:t> </a:t>
            </a:r>
            <a:r>
              <a:rPr lang="en-US" dirty="0" err="1"/>
              <a:t>associado</a:t>
            </a:r>
            <a:r>
              <a:rPr lang="en-US" dirty="0"/>
              <a:t> à </a:t>
            </a:r>
            <a:r>
              <a:rPr lang="en-US" dirty="0" err="1"/>
              <a:t>mais</a:t>
            </a:r>
            <a:r>
              <a:rPr lang="en-US" dirty="0"/>
              <a:t> 1 </a:t>
            </a:r>
            <a:r>
              <a:rPr lang="en-US" dirty="0" err="1"/>
              <a:t>ano</a:t>
            </a:r>
            <a:r>
              <a:rPr lang="en-US" dirty="0"/>
              <a:t> de </a:t>
            </a:r>
            <a:r>
              <a:rPr lang="en-US" dirty="0" err="1"/>
              <a:t>vida</a:t>
            </a:r>
            <a:r>
              <a:rPr lang="en-US" dirty="0"/>
              <a:t>”</a:t>
            </a:r>
          </a:p>
        </p:txBody>
      </p:sp>
      <p:sp>
        <p:nvSpPr>
          <p:cNvPr id="4" name="Slide Number Placeholder 3">
            <a:extLst>
              <a:ext uri="{FF2B5EF4-FFF2-40B4-BE49-F238E27FC236}">
                <a16:creationId xmlns:a16="http://schemas.microsoft.com/office/drawing/2014/main" id="{D0C84969-ACF4-3B21-2E45-3F32B745AF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10</a:t>
            </a:fld>
            <a:endParaRPr lang="pt-BR"/>
          </a:p>
        </p:txBody>
      </p:sp>
    </p:spTree>
    <p:extLst>
      <p:ext uri="{BB962C8B-B14F-4D97-AF65-F5344CB8AC3E}">
        <p14:creationId xmlns:p14="http://schemas.microsoft.com/office/powerpoint/2010/main" val="3334102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82F8-E48C-1828-AA36-10CD75F3BA4D}"/>
              </a:ext>
            </a:extLst>
          </p:cNvPr>
          <p:cNvSpPr>
            <a:spLocks noGrp="1"/>
          </p:cNvSpPr>
          <p:nvPr>
            <p:ph type="title"/>
          </p:nvPr>
        </p:nvSpPr>
        <p:spPr/>
        <p:txBody>
          <a:bodyPr>
            <a:normAutofit fontScale="90000"/>
          </a:bodyPr>
          <a:lstStyle/>
          <a:p>
            <a:r>
              <a:rPr lang="en-US" dirty="0"/>
              <a:t>1.3 </a:t>
            </a:r>
            <a:r>
              <a:rPr lang="en-US" dirty="0" err="1"/>
              <a:t>Modelo</a:t>
            </a:r>
            <a:r>
              <a:rPr lang="en-US" dirty="0"/>
              <a:t> e </a:t>
            </a:r>
            <a:r>
              <a:rPr lang="en-US" dirty="0" err="1"/>
              <a:t>Hipóteses</a:t>
            </a:r>
            <a:endParaRPr lang="pt-BR" dirty="0"/>
          </a:p>
        </p:txBody>
      </p:sp>
      <p:sp>
        <p:nvSpPr>
          <p:cNvPr id="3" name="Text Placeholder 2">
            <a:extLst>
              <a:ext uri="{FF2B5EF4-FFF2-40B4-BE49-F238E27FC236}">
                <a16:creationId xmlns:a16="http://schemas.microsoft.com/office/drawing/2014/main" id="{C944C4B9-17BD-3735-4118-58AFA63EEB51}"/>
              </a:ext>
            </a:extLst>
          </p:cNvPr>
          <p:cNvSpPr>
            <a:spLocks noGrp="1"/>
          </p:cNvSpPr>
          <p:nvPr>
            <p:ph type="body" idx="1"/>
          </p:nvPr>
        </p:nvSpPr>
        <p:spPr/>
        <p:txBody>
          <a:bodyPr/>
          <a:lstStyle/>
          <a:p>
            <a:r>
              <a:rPr lang="en-US" dirty="0" err="1"/>
              <a:t>Portanto</a:t>
            </a:r>
            <a:r>
              <a:rPr lang="en-US" dirty="0"/>
              <a:t>, </a:t>
            </a:r>
            <a:r>
              <a:rPr lang="en-US" dirty="0" err="1"/>
              <a:t>temos</a:t>
            </a:r>
            <a:r>
              <a:rPr lang="en-US" dirty="0"/>
              <a:t> </a:t>
            </a:r>
            <a:r>
              <a:rPr lang="en-US" dirty="0" err="1"/>
              <a:t>três</a:t>
            </a:r>
            <a:r>
              <a:rPr lang="en-US" dirty="0"/>
              <a:t> </a:t>
            </a:r>
            <a:r>
              <a:rPr lang="en-US" dirty="0" err="1"/>
              <a:t>objetos</a:t>
            </a:r>
            <a:r>
              <a:rPr lang="en-US" dirty="0"/>
              <a:t>:</a:t>
            </a:r>
          </a:p>
          <a:p>
            <a:pPr marL="939800" lvl="1" indent="-342900">
              <a:buFont typeface="+mj-lt"/>
              <a:buAutoNum type="arabicPeriod"/>
            </a:pPr>
            <a:r>
              <a:rPr lang="en-US" dirty="0"/>
              <a:t>O </a:t>
            </a:r>
            <a:r>
              <a:rPr lang="en-US" dirty="0" err="1"/>
              <a:t>modelo</a:t>
            </a:r>
            <a:r>
              <a:rPr lang="en-US" dirty="0"/>
              <a:t> </a:t>
            </a:r>
            <a:r>
              <a:rPr lang="en-US" dirty="0" err="1"/>
              <a:t>populacional</a:t>
            </a:r>
            <a:r>
              <a:rPr lang="en-US" dirty="0"/>
              <a:t> que </a:t>
            </a:r>
            <a:r>
              <a:rPr lang="en-US" dirty="0" err="1"/>
              <a:t>imaginamos</a:t>
            </a:r>
            <a:r>
              <a:rPr lang="en-US" dirty="0"/>
              <a:t> ser </a:t>
            </a:r>
            <a:r>
              <a:rPr lang="en-US" dirty="0" err="1"/>
              <a:t>verdade</a:t>
            </a:r>
            <a:endParaRPr lang="en-US" dirty="0"/>
          </a:p>
          <a:p>
            <a:pPr marL="939800" lvl="1" indent="-342900">
              <a:buFont typeface="+mj-lt"/>
              <a:buAutoNum type="arabicPeriod"/>
            </a:pPr>
            <a:r>
              <a:rPr lang="en-US" dirty="0"/>
              <a:t>Sua </a:t>
            </a:r>
            <a:r>
              <a:rPr lang="en-US" dirty="0" err="1"/>
              <a:t>versão</a:t>
            </a:r>
            <a:r>
              <a:rPr lang="en-US" dirty="0"/>
              <a:t> “</a:t>
            </a:r>
            <a:r>
              <a:rPr lang="en-US" dirty="0" err="1"/>
              <a:t>corretamente</a:t>
            </a:r>
            <a:r>
              <a:rPr lang="en-US" dirty="0"/>
              <a:t> </a:t>
            </a:r>
            <a:r>
              <a:rPr lang="en-US" dirty="0" err="1"/>
              <a:t>simplificada</a:t>
            </a:r>
            <a:r>
              <a:rPr lang="en-US" dirty="0"/>
              <a:t>” que </a:t>
            </a:r>
            <a:r>
              <a:rPr lang="en-US" dirty="0" err="1"/>
              <a:t>tentaremos</a:t>
            </a:r>
            <a:r>
              <a:rPr lang="en-US" dirty="0"/>
              <a:t> </a:t>
            </a:r>
            <a:r>
              <a:rPr lang="en-US" dirty="0" err="1"/>
              <a:t>estimar</a:t>
            </a:r>
            <a:endParaRPr lang="en-US" dirty="0"/>
          </a:p>
          <a:p>
            <a:pPr lvl="2"/>
            <a:r>
              <a:rPr lang="en-US" dirty="0" err="1"/>
              <a:t>Evitar</a:t>
            </a:r>
            <a:r>
              <a:rPr lang="en-US" dirty="0"/>
              <a:t> </a:t>
            </a:r>
            <a:r>
              <a:rPr lang="en-US" dirty="0" err="1"/>
              <a:t>complexidade</a:t>
            </a:r>
            <a:r>
              <a:rPr lang="en-US" dirty="0"/>
              <a:t> </a:t>
            </a:r>
            <a:r>
              <a:rPr lang="en-US" dirty="0" err="1"/>
              <a:t>desnecessária</a:t>
            </a:r>
            <a:endParaRPr lang="en-US" dirty="0"/>
          </a:p>
          <a:p>
            <a:pPr marL="939800" lvl="1" indent="-342900">
              <a:buFont typeface="+mj-lt"/>
              <a:buAutoNum type="arabicPeriod"/>
            </a:pPr>
            <a:r>
              <a:rPr lang="en-US" dirty="0"/>
              <a:t>O </a:t>
            </a:r>
            <a:r>
              <a:rPr lang="en-US" dirty="0" err="1"/>
              <a:t>modelo</a:t>
            </a:r>
            <a:r>
              <a:rPr lang="en-US" dirty="0"/>
              <a:t> que </a:t>
            </a:r>
            <a:r>
              <a:rPr lang="en-US" dirty="0" err="1"/>
              <a:t>realmente</a:t>
            </a:r>
            <a:r>
              <a:rPr lang="en-US" dirty="0"/>
              <a:t> </a:t>
            </a:r>
            <a:r>
              <a:rPr lang="en-US" dirty="0" err="1"/>
              <a:t>estimaremos</a:t>
            </a:r>
            <a:endParaRPr lang="en-US" dirty="0"/>
          </a:p>
          <a:p>
            <a:pPr lvl="2"/>
            <a:r>
              <a:rPr lang="en-US" dirty="0"/>
              <a:t>Nem sempre </a:t>
            </a:r>
            <a:r>
              <a:rPr lang="en-US" dirty="0" err="1"/>
              <a:t>temos</a:t>
            </a:r>
            <a:r>
              <a:rPr lang="en-US" dirty="0"/>
              <a:t> </a:t>
            </a:r>
            <a:r>
              <a:rPr lang="en-US" dirty="0" err="1"/>
              <a:t>todos</a:t>
            </a:r>
            <a:r>
              <a:rPr lang="en-US" dirty="0"/>
              <a:t> </a:t>
            </a:r>
            <a:r>
              <a:rPr lang="en-US" dirty="0" err="1"/>
              <a:t>os</a:t>
            </a:r>
            <a:r>
              <a:rPr lang="en-US" dirty="0"/>
              <a:t> dados </a:t>
            </a:r>
            <a:r>
              <a:rPr lang="en-US" dirty="0" err="1"/>
              <a:t>exigidos</a:t>
            </a:r>
            <a:r>
              <a:rPr lang="en-US" dirty="0"/>
              <a:t> em 2</a:t>
            </a:r>
            <a:endParaRPr lang="pt-BR" dirty="0"/>
          </a:p>
          <a:p>
            <a:pPr marL="1054100" lvl="2" indent="0">
              <a:buNone/>
            </a:pPr>
            <a:endParaRPr lang="pt-BR" dirty="0"/>
          </a:p>
          <a:p>
            <a:r>
              <a:rPr lang="en-US" dirty="0" err="1"/>
              <a:t>Quando</a:t>
            </a:r>
            <a:r>
              <a:rPr lang="en-US" dirty="0"/>
              <a:t> </a:t>
            </a:r>
            <a:r>
              <a:rPr lang="en-US" dirty="0" err="1"/>
              <a:t>não</a:t>
            </a:r>
            <a:r>
              <a:rPr lang="en-US" dirty="0"/>
              <a:t> </a:t>
            </a:r>
            <a:r>
              <a:rPr lang="en-US" dirty="0" err="1"/>
              <a:t>incluímos</a:t>
            </a:r>
            <a:r>
              <a:rPr lang="en-US" dirty="0"/>
              <a:t> algo </a:t>
            </a:r>
            <a:r>
              <a:rPr lang="en-US" dirty="0" err="1"/>
              <a:t>relevante</a:t>
            </a:r>
            <a:r>
              <a:rPr lang="en-US" dirty="0"/>
              <a:t> no </a:t>
            </a:r>
            <a:r>
              <a:rPr lang="en-US" dirty="0" err="1"/>
              <a:t>modelo</a:t>
            </a:r>
            <a:r>
              <a:rPr lang="en-US" dirty="0"/>
              <a:t>, </a:t>
            </a:r>
            <a:r>
              <a:rPr lang="en-US" dirty="0" err="1"/>
              <a:t>esse</a:t>
            </a:r>
            <a:r>
              <a:rPr lang="en-US" dirty="0"/>
              <a:t> algo </a:t>
            </a:r>
            <a:r>
              <a:rPr lang="en-US" dirty="0" err="1"/>
              <a:t>comporá</a:t>
            </a:r>
            <a:r>
              <a:rPr lang="en-US" dirty="0"/>
              <a:t> o “resto”, </a:t>
            </a:r>
            <a:r>
              <a:rPr lang="pt-BR" sz="1800" b="1" dirty="0">
                <a:solidFill>
                  <a:schemeClr val="dk1"/>
                </a:solidFill>
                <a:latin typeface="Cambria Math" panose="02040503050406030204" pitchFamily="18" charset="0"/>
                <a:ea typeface="Cambria Math" panose="02040503050406030204" pitchFamily="18" charset="0"/>
                <a:cs typeface="Nunito Sans Medium"/>
                <a:sym typeface="Nunito Sans Medium"/>
              </a:rPr>
              <a:t>ε</a:t>
            </a:r>
          </a:p>
          <a:p>
            <a:pPr lvl="1"/>
            <a:r>
              <a:rPr lang="pt-BR" dirty="0">
                <a:solidFill>
                  <a:schemeClr val="dk1"/>
                </a:solidFill>
                <a:latin typeface="Nunito Sans Medium"/>
                <a:sym typeface="Nunito Sans Medium"/>
              </a:rPr>
              <a:t>Quanto maior o </a:t>
            </a:r>
            <a:r>
              <a:rPr lang="pt-BR" sz="1100" b="1" dirty="0">
                <a:solidFill>
                  <a:schemeClr val="dk1"/>
                </a:solidFill>
                <a:latin typeface="Cambria Math" panose="02040503050406030204" pitchFamily="18" charset="0"/>
                <a:ea typeface="Cambria Math" panose="02040503050406030204" pitchFamily="18" charset="0"/>
                <a:cs typeface="Nunito Sans Medium"/>
                <a:sym typeface="Nunito Sans Medium"/>
              </a:rPr>
              <a:t>ε</a:t>
            </a:r>
            <a:r>
              <a:rPr lang="pt-BR" dirty="0">
                <a:solidFill>
                  <a:schemeClr val="dk1"/>
                </a:solidFill>
                <a:latin typeface="Nunito Sans Medium"/>
                <a:sym typeface="Nunito Sans Medium"/>
              </a:rPr>
              <a:t>, maior a parte relacionada à incerteza</a:t>
            </a:r>
          </a:p>
          <a:p>
            <a:pPr lvl="1"/>
            <a:r>
              <a:rPr lang="pt-BR" dirty="0">
                <a:solidFill>
                  <a:schemeClr val="dk1"/>
                </a:solidFill>
                <a:latin typeface="Nunito Sans Medium"/>
                <a:sym typeface="Nunito Sans Medium"/>
              </a:rPr>
              <a:t>Extremamente relevante para o estudo de efeitos causais</a:t>
            </a:r>
          </a:p>
          <a:p>
            <a:pPr lvl="1"/>
            <a:endParaRPr lang="en-US" dirty="0">
              <a:latin typeface="Nunito Sans Medium"/>
            </a:endParaRPr>
          </a:p>
        </p:txBody>
      </p:sp>
      <p:sp>
        <p:nvSpPr>
          <p:cNvPr id="4" name="Slide Number Placeholder 3">
            <a:extLst>
              <a:ext uri="{FF2B5EF4-FFF2-40B4-BE49-F238E27FC236}">
                <a16:creationId xmlns:a16="http://schemas.microsoft.com/office/drawing/2014/main" id="{EFD478A2-6F8C-CA9E-87B4-08EE39354E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11</a:t>
            </a:fld>
            <a:endParaRPr lang="pt-BR"/>
          </a:p>
        </p:txBody>
      </p:sp>
    </p:spTree>
    <p:extLst>
      <p:ext uri="{BB962C8B-B14F-4D97-AF65-F5344CB8AC3E}">
        <p14:creationId xmlns:p14="http://schemas.microsoft.com/office/powerpoint/2010/main" val="1946135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ED4D43AE-CA47-941E-8AFC-64709CCEBBD6}"/>
            </a:ext>
          </a:extLst>
        </p:cNvPr>
        <p:cNvGrpSpPr/>
        <p:nvPr/>
      </p:nvGrpSpPr>
      <p:grpSpPr>
        <a:xfrm>
          <a:off x="0" y="0"/>
          <a:ext cx="0" cy="0"/>
          <a:chOff x="0" y="0"/>
          <a:chExt cx="0" cy="0"/>
        </a:xfrm>
      </p:grpSpPr>
      <p:sp>
        <p:nvSpPr>
          <p:cNvPr id="121" name="Google Shape;121;p21">
            <a:extLst>
              <a:ext uri="{FF2B5EF4-FFF2-40B4-BE49-F238E27FC236}">
                <a16:creationId xmlns:a16="http://schemas.microsoft.com/office/drawing/2014/main" id="{335DE17C-6906-1D8F-956C-55F86CD397D2}"/>
              </a:ext>
            </a:extLst>
          </p:cNvPr>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1.4 E</a:t>
            </a:r>
            <a:r>
              <a:rPr lang="pt-BR" dirty="0">
                <a:solidFill>
                  <a:schemeClr val="dk1"/>
                </a:solidFill>
              </a:rPr>
              <a:t>stimação</a:t>
            </a:r>
            <a:endParaRPr dirty="0"/>
          </a:p>
        </p:txBody>
      </p:sp>
      <p:sp>
        <p:nvSpPr>
          <p:cNvPr id="122" name="Google Shape;122;p21">
            <a:extLst>
              <a:ext uri="{FF2B5EF4-FFF2-40B4-BE49-F238E27FC236}">
                <a16:creationId xmlns:a16="http://schemas.microsoft.com/office/drawing/2014/main" id="{B3D041A7-2DE1-6C91-D662-7B9A82D161EE}"/>
              </a:ext>
            </a:extLst>
          </p:cNvPr>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285750" indent="-285750"/>
            <a:r>
              <a:rPr lang="pt-BR" dirty="0">
                <a:solidFill>
                  <a:schemeClr val="dk1"/>
                </a:solidFill>
              </a:rPr>
              <a:t>Um valor de b nos dá o </a:t>
            </a:r>
            <a:r>
              <a:rPr lang="pt-BR" b="1" dirty="0">
                <a:solidFill>
                  <a:schemeClr val="dk1"/>
                </a:solidFill>
                <a:latin typeface="Cambria Math" panose="02040503050406030204" pitchFamily="18" charset="0"/>
                <a:ea typeface="Cambria Math" panose="02040503050406030204" pitchFamily="18" charset="0"/>
              </a:rPr>
              <a:t>Y</a:t>
            </a:r>
            <a:r>
              <a:rPr lang="pt-BR" b="1" baseline="-25000" dirty="0">
                <a:solidFill>
                  <a:schemeClr val="dk1"/>
                </a:solidFill>
                <a:latin typeface="Cambria Math" panose="02040503050406030204" pitchFamily="18" charset="0"/>
                <a:ea typeface="Cambria Math" panose="02040503050406030204" pitchFamily="18" charset="0"/>
              </a:rPr>
              <a:t>i</a:t>
            </a:r>
            <a:r>
              <a:rPr lang="pt-BR" dirty="0">
                <a:solidFill>
                  <a:schemeClr val="dk1"/>
                </a:solidFill>
              </a:rPr>
              <a:t> “estimado”, </a:t>
            </a:r>
            <a:r>
              <a:rPr lang="pt-BR" sz="1800" b="1" dirty="0">
                <a:solidFill>
                  <a:schemeClr val="dk1"/>
                </a:solidFill>
                <a:latin typeface="Cambria Math"/>
                <a:ea typeface="Cambria Math"/>
                <a:cs typeface="Cambria Math"/>
                <a:sym typeface="Cambria Math"/>
              </a:rPr>
              <a:t>f(X</a:t>
            </a:r>
            <a:r>
              <a:rPr lang="pt-BR" sz="1800" b="1" baseline="-25000" dirty="0">
                <a:solidFill>
                  <a:schemeClr val="dk1"/>
                </a:solidFill>
                <a:latin typeface="Cambria Math"/>
                <a:ea typeface="Cambria Math"/>
                <a:cs typeface="Cambria Math"/>
                <a:sym typeface="Cambria Math"/>
              </a:rPr>
              <a:t>i</a:t>
            </a:r>
            <a:r>
              <a:rPr lang="pt-BR" sz="1800" b="1" dirty="0">
                <a:solidFill>
                  <a:schemeClr val="dk1"/>
                </a:solidFill>
                <a:latin typeface="Cambria Math"/>
                <a:ea typeface="Cambria Math"/>
                <a:cs typeface="Cambria Math"/>
                <a:sym typeface="Cambria Math"/>
              </a:rPr>
              <a:t>, </a:t>
            </a:r>
            <a:r>
              <a:rPr lang="pt-BR" sz="1800" b="1" dirty="0" err="1">
                <a:solidFill>
                  <a:schemeClr val="dk1"/>
                </a:solidFill>
                <a:latin typeface="Cambria Math" panose="02040503050406030204" pitchFamily="18" charset="0"/>
                <a:ea typeface="Cambria Math" panose="02040503050406030204" pitchFamily="18" charset="0"/>
                <a:cs typeface="Nunito Sans Medium"/>
                <a:sym typeface="Nunito Sans Medium"/>
              </a:rPr>
              <a:t>ε</a:t>
            </a:r>
            <a:r>
              <a:rPr lang="pt-BR" sz="1800" b="1" baseline="-25000" dirty="0" err="1">
                <a:solidFill>
                  <a:schemeClr val="dk1"/>
                </a:solidFill>
                <a:latin typeface="Cambria Math" panose="02040503050406030204" pitchFamily="18" charset="0"/>
                <a:ea typeface="Cambria Math" panose="02040503050406030204" pitchFamily="18" charset="0"/>
                <a:cs typeface="Nunito Sans Medium"/>
                <a:sym typeface="Nunito Sans Medium"/>
              </a:rPr>
              <a:t>i</a:t>
            </a:r>
            <a:r>
              <a:rPr lang="pt-BR" sz="1800" b="1" dirty="0">
                <a:solidFill>
                  <a:schemeClr val="dk1"/>
                </a:solidFill>
                <a:latin typeface="Cambria Math"/>
                <a:ea typeface="Cambria Math"/>
                <a:cs typeface="Cambria Math"/>
                <a:sym typeface="Cambria Math"/>
              </a:rPr>
              <a:t>; </a:t>
            </a:r>
            <a:r>
              <a:rPr lang="en-US" sz="1800" b="1" dirty="0">
                <a:solidFill>
                  <a:schemeClr val="dk1"/>
                </a:solidFill>
                <a:latin typeface="Cambria Math"/>
                <a:ea typeface="Cambria Math"/>
                <a:cs typeface="Cambria Math"/>
                <a:sym typeface="Cambria Math"/>
              </a:rPr>
              <a:t>β</a:t>
            </a:r>
            <a:r>
              <a:rPr lang="pt-BR" sz="1800" b="1" dirty="0">
                <a:solidFill>
                  <a:schemeClr val="dk1"/>
                </a:solidFill>
                <a:latin typeface="Cambria Math"/>
                <a:ea typeface="Cambria Math"/>
                <a:cs typeface="Cambria Math"/>
                <a:sym typeface="Cambria Math"/>
              </a:rPr>
              <a:t>)</a:t>
            </a:r>
            <a:endParaRPr lang="pt-BR" dirty="0">
              <a:solidFill>
                <a:schemeClr val="dk1"/>
              </a:solidFill>
            </a:endParaRPr>
          </a:p>
          <a:p>
            <a:pPr marL="285750" indent="-285750"/>
            <a:r>
              <a:rPr lang="pt-BR" dirty="0">
                <a:solidFill>
                  <a:schemeClr val="dk1"/>
                </a:solidFill>
              </a:rPr>
              <a:t>Os dados nos dão o </a:t>
            </a:r>
            <a:r>
              <a:rPr lang="pt-BR" b="1" dirty="0">
                <a:solidFill>
                  <a:schemeClr val="dk1"/>
                </a:solidFill>
                <a:latin typeface="Cambria Math" panose="02040503050406030204" pitchFamily="18" charset="0"/>
                <a:ea typeface="Cambria Math" panose="02040503050406030204" pitchFamily="18" charset="0"/>
              </a:rPr>
              <a:t>Y</a:t>
            </a:r>
            <a:r>
              <a:rPr lang="pt-BR" b="1" baseline="-25000" dirty="0">
                <a:solidFill>
                  <a:schemeClr val="dk1"/>
                </a:solidFill>
                <a:latin typeface="Cambria Math" panose="02040503050406030204" pitchFamily="18" charset="0"/>
                <a:ea typeface="Cambria Math" panose="02040503050406030204" pitchFamily="18" charset="0"/>
              </a:rPr>
              <a:t>i</a:t>
            </a:r>
            <a:r>
              <a:rPr lang="pt-BR" dirty="0">
                <a:solidFill>
                  <a:schemeClr val="dk1"/>
                </a:solidFill>
              </a:rPr>
              <a:t> “real”</a:t>
            </a:r>
          </a:p>
          <a:p>
            <a:pPr marL="285750" indent="-285750"/>
            <a:endParaRPr lang="pt-BR" dirty="0">
              <a:solidFill>
                <a:schemeClr val="dk1"/>
              </a:solidFill>
            </a:endParaRPr>
          </a:p>
          <a:p>
            <a:pPr marL="285750" indent="-285750"/>
            <a:r>
              <a:rPr lang="pt-BR" dirty="0">
                <a:solidFill>
                  <a:schemeClr val="dk1"/>
                </a:solidFill>
              </a:rPr>
              <a:t>Juntando ambos, temos o erro de estimação: </a:t>
            </a:r>
            <a:r>
              <a:rPr lang="pt-BR" b="1" dirty="0" err="1">
                <a:solidFill>
                  <a:schemeClr val="dk1"/>
                </a:solidFill>
                <a:latin typeface="Cambria Math" panose="02040503050406030204" pitchFamily="18" charset="0"/>
                <a:ea typeface="Cambria Math" panose="02040503050406030204" pitchFamily="18" charset="0"/>
              </a:rPr>
              <a:t>Y</a:t>
            </a:r>
            <a:r>
              <a:rPr lang="pt-BR" b="1" baseline="-25000" dirty="0" err="1">
                <a:solidFill>
                  <a:schemeClr val="dk1"/>
                </a:solidFill>
                <a:latin typeface="Cambria Math" panose="02040503050406030204" pitchFamily="18" charset="0"/>
                <a:ea typeface="Cambria Math" panose="02040503050406030204" pitchFamily="18" charset="0"/>
              </a:rPr>
              <a:t>i</a:t>
            </a:r>
            <a:r>
              <a:rPr lang="pt-BR" b="1" baseline="30000" dirty="0" err="1">
                <a:solidFill>
                  <a:schemeClr val="dk1"/>
                </a:solidFill>
                <a:latin typeface="Cambria Math" panose="02040503050406030204" pitchFamily="18" charset="0"/>
                <a:ea typeface="Cambria Math" panose="02040503050406030204" pitchFamily="18" charset="0"/>
              </a:rPr>
              <a:t>real</a:t>
            </a:r>
            <a:r>
              <a:rPr lang="pt-BR" b="1" dirty="0">
                <a:solidFill>
                  <a:schemeClr val="dk1"/>
                </a:solidFill>
                <a:latin typeface="Cambria Math" panose="02040503050406030204" pitchFamily="18" charset="0"/>
                <a:ea typeface="Cambria Math" panose="02040503050406030204" pitchFamily="18" charset="0"/>
              </a:rPr>
              <a:t> - </a:t>
            </a:r>
            <a:r>
              <a:rPr lang="pt-BR" sz="1800" b="1" dirty="0">
                <a:solidFill>
                  <a:schemeClr val="dk1"/>
                </a:solidFill>
                <a:latin typeface="Cambria Math"/>
                <a:ea typeface="Cambria Math"/>
                <a:cs typeface="Cambria Math"/>
                <a:sym typeface="Cambria Math"/>
              </a:rPr>
              <a:t>f(X</a:t>
            </a:r>
            <a:r>
              <a:rPr lang="pt-BR" sz="1800" b="1" baseline="-25000" dirty="0">
                <a:solidFill>
                  <a:schemeClr val="dk1"/>
                </a:solidFill>
                <a:latin typeface="Cambria Math"/>
                <a:ea typeface="Cambria Math"/>
                <a:cs typeface="Cambria Math"/>
                <a:sym typeface="Cambria Math"/>
              </a:rPr>
              <a:t>i</a:t>
            </a:r>
            <a:r>
              <a:rPr lang="pt-BR" sz="1800" b="1" dirty="0">
                <a:solidFill>
                  <a:schemeClr val="dk1"/>
                </a:solidFill>
                <a:latin typeface="Cambria Math"/>
                <a:ea typeface="Cambria Math"/>
                <a:cs typeface="Cambria Math"/>
                <a:sym typeface="Cambria Math"/>
              </a:rPr>
              <a:t>, </a:t>
            </a:r>
            <a:r>
              <a:rPr lang="pt-BR" sz="1800" b="1" dirty="0" err="1">
                <a:solidFill>
                  <a:schemeClr val="dk1"/>
                </a:solidFill>
                <a:latin typeface="Cambria Math" panose="02040503050406030204" pitchFamily="18" charset="0"/>
                <a:ea typeface="Cambria Math" panose="02040503050406030204" pitchFamily="18" charset="0"/>
                <a:cs typeface="Nunito Sans Medium"/>
                <a:sym typeface="Nunito Sans Medium"/>
              </a:rPr>
              <a:t>ε</a:t>
            </a:r>
            <a:r>
              <a:rPr lang="pt-BR" sz="1800" b="1" baseline="-25000" dirty="0" err="1">
                <a:solidFill>
                  <a:schemeClr val="dk1"/>
                </a:solidFill>
                <a:latin typeface="Cambria Math" panose="02040503050406030204" pitchFamily="18" charset="0"/>
                <a:ea typeface="Cambria Math" panose="02040503050406030204" pitchFamily="18" charset="0"/>
                <a:cs typeface="Nunito Sans Medium"/>
                <a:sym typeface="Nunito Sans Medium"/>
              </a:rPr>
              <a:t>i</a:t>
            </a:r>
            <a:r>
              <a:rPr lang="pt-BR" sz="1800" b="1" dirty="0">
                <a:solidFill>
                  <a:schemeClr val="dk1"/>
                </a:solidFill>
                <a:latin typeface="Cambria Math"/>
                <a:ea typeface="Cambria Math"/>
                <a:cs typeface="Cambria Math"/>
                <a:sym typeface="Cambria Math"/>
              </a:rPr>
              <a:t>; </a:t>
            </a:r>
            <a:r>
              <a:rPr lang="en-US" sz="1800" b="1" dirty="0">
                <a:solidFill>
                  <a:schemeClr val="dk1"/>
                </a:solidFill>
                <a:latin typeface="Cambria Math"/>
                <a:ea typeface="Cambria Math"/>
                <a:cs typeface="Cambria Math"/>
                <a:sym typeface="Cambria Math"/>
              </a:rPr>
              <a:t>β</a:t>
            </a:r>
            <a:r>
              <a:rPr lang="pt-BR" sz="1800" b="1" dirty="0">
                <a:solidFill>
                  <a:schemeClr val="dk1"/>
                </a:solidFill>
                <a:latin typeface="Cambria Math"/>
                <a:ea typeface="Cambria Math"/>
                <a:cs typeface="Cambria Math"/>
                <a:sym typeface="Cambria Math"/>
              </a:rPr>
              <a:t>)</a:t>
            </a:r>
          </a:p>
          <a:p>
            <a:pPr marL="285750" indent="-285750"/>
            <a:r>
              <a:rPr lang="pt-BR" dirty="0">
                <a:solidFill>
                  <a:schemeClr val="dk1"/>
                </a:solidFill>
              </a:rPr>
              <a:t>Nós queremos encontrar o b associado ao menor erro possível</a:t>
            </a:r>
          </a:p>
          <a:p>
            <a:pPr marL="742950" lvl="1" indent="-285750"/>
            <a:r>
              <a:rPr lang="pt-BR" dirty="0">
                <a:solidFill>
                  <a:schemeClr val="dk1"/>
                </a:solidFill>
              </a:rPr>
              <a:t>Mais precisamente, associado à alguma medida do erro total. </a:t>
            </a:r>
            <a:r>
              <a:rPr lang="pt-BR" dirty="0" err="1">
                <a:solidFill>
                  <a:schemeClr val="dk1"/>
                </a:solidFill>
              </a:rPr>
              <a:t>Ex</a:t>
            </a:r>
            <a:r>
              <a:rPr lang="pt-BR" dirty="0">
                <a:solidFill>
                  <a:schemeClr val="dk1"/>
                </a:solidFill>
              </a:rPr>
              <a:t>: menor soma dos erros</a:t>
            </a:r>
          </a:p>
          <a:p>
            <a:pPr marL="742950" lvl="1" indent="-285750"/>
            <a:r>
              <a:rPr lang="pt-BR" dirty="0">
                <a:solidFill>
                  <a:schemeClr val="dk1"/>
                </a:solidFill>
              </a:rPr>
              <a:t>Note que o erro é um função de </a:t>
            </a:r>
            <a:r>
              <a:rPr lang="en-US" sz="1400" b="1" dirty="0">
                <a:solidFill>
                  <a:schemeClr val="dk1"/>
                </a:solidFill>
                <a:latin typeface="Cambria Math"/>
                <a:ea typeface="Cambria Math"/>
                <a:cs typeface="Cambria Math"/>
                <a:sym typeface="Cambria Math"/>
              </a:rPr>
              <a:t>β</a:t>
            </a:r>
            <a:r>
              <a:rPr lang="pt-BR" dirty="0">
                <a:solidFill>
                  <a:schemeClr val="dk1"/>
                </a:solidFill>
              </a:rPr>
              <a:t>: </a:t>
            </a:r>
            <a:r>
              <a:rPr lang="pt-BR" dirty="0">
                <a:solidFill>
                  <a:schemeClr val="dk1"/>
                </a:solidFill>
                <a:latin typeface="Cambria Math" panose="02040503050406030204" pitchFamily="18" charset="0"/>
                <a:ea typeface="Cambria Math" panose="02040503050406030204" pitchFamily="18" charset="0"/>
              </a:rPr>
              <a:t>𝑒</a:t>
            </a:r>
            <a:r>
              <a:rPr lang="pt-BR" baseline="-25000" dirty="0">
                <a:solidFill>
                  <a:schemeClr val="dk1"/>
                </a:solidFill>
                <a:latin typeface="Cambria Math" panose="02040503050406030204" pitchFamily="18" charset="0"/>
                <a:ea typeface="Cambria Math" panose="02040503050406030204" pitchFamily="18" charset="0"/>
              </a:rPr>
              <a:t>𝑖</a:t>
            </a:r>
            <a:r>
              <a:rPr lang="pt-BR" dirty="0">
                <a:solidFill>
                  <a:schemeClr val="dk1"/>
                </a:solidFill>
                <a:latin typeface="Cambria Math" panose="02040503050406030204" pitchFamily="18" charset="0"/>
                <a:ea typeface="Cambria Math" panose="02040503050406030204" pitchFamily="18" charset="0"/>
              </a:rPr>
              <a:t>(</a:t>
            </a:r>
            <a:r>
              <a:rPr lang="en-US" sz="1400" dirty="0">
                <a:solidFill>
                  <a:schemeClr val="dk1"/>
                </a:solidFill>
                <a:latin typeface="Cambria Math"/>
                <a:ea typeface="Cambria Math"/>
                <a:cs typeface="Cambria Math"/>
                <a:sym typeface="Cambria Math"/>
              </a:rPr>
              <a:t>β</a:t>
            </a:r>
            <a:r>
              <a:rPr lang="pt-BR" dirty="0">
                <a:solidFill>
                  <a:schemeClr val="dk1"/>
                </a:solidFill>
                <a:latin typeface="Cambria Math" panose="02040503050406030204" pitchFamily="18" charset="0"/>
                <a:ea typeface="Cambria Math" panose="02040503050406030204" pitchFamily="18" charset="0"/>
              </a:rPr>
              <a:t>) = </a:t>
            </a:r>
            <a:r>
              <a:rPr lang="pt-BR" dirty="0" err="1">
                <a:solidFill>
                  <a:schemeClr val="dk1"/>
                </a:solidFill>
                <a:latin typeface="Cambria Math" panose="02040503050406030204" pitchFamily="18" charset="0"/>
                <a:ea typeface="Cambria Math" panose="02040503050406030204" pitchFamily="18" charset="0"/>
              </a:rPr>
              <a:t>Y</a:t>
            </a:r>
            <a:r>
              <a:rPr lang="pt-BR" baseline="-25000" dirty="0" err="1">
                <a:solidFill>
                  <a:schemeClr val="dk1"/>
                </a:solidFill>
                <a:latin typeface="Cambria Math" panose="02040503050406030204" pitchFamily="18" charset="0"/>
                <a:ea typeface="Cambria Math" panose="02040503050406030204" pitchFamily="18" charset="0"/>
              </a:rPr>
              <a:t>i</a:t>
            </a:r>
            <a:r>
              <a:rPr lang="pt-BR" baseline="30000" dirty="0" err="1">
                <a:solidFill>
                  <a:schemeClr val="dk1"/>
                </a:solidFill>
                <a:latin typeface="Cambria Math" panose="02040503050406030204" pitchFamily="18" charset="0"/>
                <a:ea typeface="Cambria Math" panose="02040503050406030204" pitchFamily="18" charset="0"/>
              </a:rPr>
              <a:t>real</a:t>
            </a:r>
            <a:r>
              <a:rPr lang="pt-BR" dirty="0">
                <a:solidFill>
                  <a:schemeClr val="dk1"/>
                </a:solidFill>
                <a:latin typeface="Cambria Math" panose="02040503050406030204" pitchFamily="18" charset="0"/>
                <a:ea typeface="Cambria Math" panose="02040503050406030204" pitchFamily="18" charset="0"/>
              </a:rPr>
              <a:t> − f(X</a:t>
            </a:r>
            <a:r>
              <a:rPr lang="pt-BR" baseline="-25000" dirty="0">
                <a:solidFill>
                  <a:schemeClr val="dk1"/>
                </a:solidFill>
                <a:latin typeface="Cambria Math" panose="02040503050406030204" pitchFamily="18" charset="0"/>
                <a:ea typeface="Cambria Math" panose="02040503050406030204" pitchFamily="18" charset="0"/>
              </a:rPr>
              <a:t>i</a:t>
            </a:r>
            <a:r>
              <a:rPr lang="pt-BR" dirty="0">
                <a:solidFill>
                  <a:schemeClr val="dk1"/>
                </a:solidFill>
                <a:latin typeface="Cambria Math" panose="02040503050406030204" pitchFamily="18" charset="0"/>
                <a:ea typeface="Cambria Math" panose="02040503050406030204" pitchFamily="18" charset="0"/>
              </a:rPr>
              <a:t>, </a:t>
            </a:r>
            <a:r>
              <a:rPr lang="el-GR" dirty="0">
                <a:solidFill>
                  <a:schemeClr val="dk1"/>
                </a:solidFill>
                <a:latin typeface="Cambria Math" panose="02040503050406030204" pitchFamily="18" charset="0"/>
                <a:ea typeface="Cambria Math" panose="02040503050406030204" pitchFamily="18" charset="0"/>
              </a:rPr>
              <a:t>ε</a:t>
            </a:r>
            <a:r>
              <a:rPr lang="en-US" baseline="-25000" dirty="0" err="1">
                <a:solidFill>
                  <a:schemeClr val="dk1"/>
                </a:solidFill>
                <a:latin typeface="Cambria Math" panose="02040503050406030204" pitchFamily="18" charset="0"/>
                <a:ea typeface="Cambria Math" panose="02040503050406030204" pitchFamily="18" charset="0"/>
              </a:rPr>
              <a:t>i</a:t>
            </a:r>
            <a:r>
              <a:rPr lang="el-GR" dirty="0">
                <a:solidFill>
                  <a:schemeClr val="dk1"/>
                </a:solidFill>
                <a:latin typeface="Cambria Math" panose="02040503050406030204" pitchFamily="18" charset="0"/>
                <a:ea typeface="Cambria Math" panose="02040503050406030204" pitchFamily="18" charset="0"/>
              </a:rPr>
              <a:t>; </a:t>
            </a:r>
            <a:r>
              <a:rPr lang="en-US" sz="1400" dirty="0">
                <a:solidFill>
                  <a:schemeClr val="dk1"/>
                </a:solidFill>
                <a:latin typeface="Cambria Math"/>
                <a:ea typeface="Cambria Math"/>
                <a:cs typeface="Cambria Math"/>
                <a:sym typeface="Cambria Math"/>
              </a:rPr>
              <a:t>β</a:t>
            </a:r>
            <a:r>
              <a:rPr lang="pt-BR" dirty="0">
                <a:solidFill>
                  <a:schemeClr val="dk1"/>
                </a:solidFill>
                <a:latin typeface="Cambria Math" panose="02040503050406030204" pitchFamily="18" charset="0"/>
                <a:ea typeface="Cambria Math" panose="02040503050406030204" pitchFamily="18" charset="0"/>
              </a:rPr>
              <a:t>)</a:t>
            </a:r>
          </a:p>
          <a:p>
            <a:pPr marL="742950" lvl="1" indent="-285750"/>
            <a:r>
              <a:rPr lang="pt-BR" dirty="0">
                <a:solidFill>
                  <a:schemeClr val="dk1"/>
                </a:solidFill>
                <a:latin typeface="Nunito Sans Medium"/>
                <a:ea typeface="Cambria Math" panose="02040503050406030204" pitchFamily="18" charset="0"/>
              </a:rPr>
              <a:t>Qual  </a:t>
            </a:r>
          </a:p>
          <a:p>
            <a:pPr marL="742950" lvl="1" indent="-285750"/>
            <a:endParaRPr lang="pt-BR" dirty="0">
              <a:solidFill>
                <a:schemeClr val="dk1"/>
              </a:solidFill>
            </a:endParaRPr>
          </a:p>
          <a:p>
            <a:pPr marL="285750" indent="-285750"/>
            <a:r>
              <a:rPr lang="pt-BR" dirty="0">
                <a:solidFill>
                  <a:schemeClr val="dk1"/>
                </a:solidFill>
              </a:rPr>
              <a:t>Observações</a:t>
            </a:r>
          </a:p>
          <a:p>
            <a:pPr marL="742950" lvl="1" indent="-285750"/>
            <a:r>
              <a:rPr lang="pt-BR" dirty="0">
                <a:solidFill>
                  <a:schemeClr val="dk1"/>
                </a:solidFill>
              </a:rPr>
              <a:t>Existem outros métodos (</a:t>
            </a:r>
            <a:r>
              <a:rPr lang="pt-BR" dirty="0" err="1">
                <a:solidFill>
                  <a:schemeClr val="dk1"/>
                </a:solidFill>
              </a:rPr>
              <a:t>ex</a:t>
            </a:r>
            <a:r>
              <a:rPr lang="pt-BR" dirty="0">
                <a:solidFill>
                  <a:schemeClr val="dk1"/>
                </a:solidFill>
              </a:rPr>
              <a:t>: máxima verossimilhança), mas a intuição não é muito diferente</a:t>
            </a:r>
          </a:p>
          <a:p>
            <a:pPr marL="742950" lvl="1" indent="-285750"/>
            <a:r>
              <a:rPr lang="pt-BR" dirty="0">
                <a:solidFill>
                  <a:schemeClr val="dk1"/>
                </a:solidFill>
              </a:rPr>
              <a:t>Qual a melhor função agregadora?</a:t>
            </a:r>
          </a:p>
        </p:txBody>
      </p:sp>
      <p:sp>
        <p:nvSpPr>
          <p:cNvPr id="123" name="Google Shape;123;p21">
            <a:extLst>
              <a:ext uri="{FF2B5EF4-FFF2-40B4-BE49-F238E27FC236}">
                <a16:creationId xmlns:a16="http://schemas.microsoft.com/office/drawing/2014/main" id="{D8B244ED-B3A9-2C13-8775-76FB2269BD24}"/>
              </a:ext>
            </a:extLst>
          </p:cNvPr>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12</a:t>
            </a:fld>
            <a:endParaRPr/>
          </a:p>
        </p:txBody>
      </p:sp>
    </p:spTree>
    <p:extLst>
      <p:ext uri="{BB962C8B-B14F-4D97-AF65-F5344CB8AC3E}">
        <p14:creationId xmlns:p14="http://schemas.microsoft.com/office/powerpoint/2010/main" val="215197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DF4BF879-8413-257F-DF94-DA14F65A5010}"/>
            </a:ext>
          </a:extLst>
        </p:cNvPr>
        <p:cNvGrpSpPr/>
        <p:nvPr/>
      </p:nvGrpSpPr>
      <p:grpSpPr>
        <a:xfrm>
          <a:off x="0" y="0"/>
          <a:ext cx="0" cy="0"/>
          <a:chOff x="0" y="0"/>
          <a:chExt cx="0" cy="0"/>
        </a:xfrm>
      </p:grpSpPr>
      <p:sp>
        <p:nvSpPr>
          <p:cNvPr id="121" name="Google Shape;121;p21">
            <a:extLst>
              <a:ext uri="{FF2B5EF4-FFF2-40B4-BE49-F238E27FC236}">
                <a16:creationId xmlns:a16="http://schemas.microsoft.com/office/drawing/2014/main" id="{61ED70E3-3B24-8674-A394-BBF8D0DF99CA}"/>
              </a:ext>
            </a:extLst>
          </p:cNvPr>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1.4 E</a:t>
            </a:r>
            <a:r>
              <a:rPr lang="pt-BR" dirty="0">
                <a:solidFill>
                  <a:schemeClr val="dk1"/>
                </a:solidFill>
              </a:rPr>
              <a:t>stimação</a:t>
            </a:r>
            <a:endParaRPr dirty="0"/>
          </a:p>
        </p:txBody>
      </p:sp>
      <p:sp>
        <p:nvSpPr>
          <p:cNvPr id="123" name="Google Shape;123;p21">
            <a:extLst>
              <a:ext uri="{FF2B5EF4-FFF2-40B4-BE49-F238E27FC236}">
                <a16:creationId xmlns:a16="http://schemas.microsoft.com/office/drawing/2014/main" id="{3682C621-C1B7-0A71-2036-0A8CA58F2FFD}"/>
              </a:ext>
            </a:extLst>
          </p:cNvPr>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13</a:t>
            </a:fld>
            <a:endParaRPr/>
          </a:p>
        </p:txBody>
      </p:sp>
      <p:pic>
        <p:nvPicPr>
          <p:cNvPr id="2050" name="Picture 2" descr="The Method of Least Squares | Introduction to Statistics | JMP">
            <a:extLst>
              <a:ext uri="{FF2B5EF4-FFF2-40B4-BE49-F238E27FC236}">
                <a16:creationId xmlns:a16="http://schemas.microsoft.com/office/drawing/2014/main" id="{FABCA332-1F29-ED01-1966-3AABE74D8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257" y="1274536"/>
            <a:ext cx="6081486" cy="2945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84A4CC-C69C-95E1-10EE-58307DA72AD0}"/>
              </a:ext>
            </a:extLst>
          </p:cNvPr>
          <p:cNvSpPr txBox="1"/>
          <p:nvPr/>
        </p:nvSpPr>
        <p:spPr>
          <a:xfrm>
            <a:off x="1531257" y="4220256"/>
            <a:ext cx="1099981" cy="307777"/>
          </a:xfrm>
          <a:prstGeom prst="rect">
            <a:avLst/>
          </a:prstGeom>
          <a:noFill/>
        </p:spPr>
        <p:txBody>
          <a:bodyPr wrap="none" rtlCol="0">
            <a:spAutoFit/>
          </a:bodyPr>
          <a:lstStyle/>
          <a:p>
            <a:r>
              <a:rPr lang="en-US" dirty="0">
                <a:solidFill>
                  <a:schemeClr val="tx1"/>
                </a:solidFill>
              </a:rPr>
              <a:t>Fonte: </a:t>
            </a:r>
            <a:r>
              <a:rPr lang="en-US" dirty="0">
                <a:solidFill>
                  <a:schemeClr val="accent1"/>
                </a:solidFill>
                <a:hlinkClick r:id="rId4">
                  <a:extLst>
                    <a:ext uri="{A12FA001-AC4F-418D-AE19-62706E023703}">
                      <ahyp:hlinkClr xmlns:ahyp="http://schemas.microsoft.com/office/drawing/2018/hyperlinkcolor" val="tx"/>
                    </a:ext>
                  </a:extLst>
                </a:hlinkClick>
              </a:rPr>
              <a:t>JMP</a:t>
            </a:r>
            <a:endParaRPr lang="pt-BR" dirty="0">
              <a:solidFill>
                <a:schemeClr val="accent1"/>
              </a:solidFill>
            </a:endParaRPr>
          </a:p>
        </p:txBody>
      </p:sp>
      <p:cxnSp>
        <p:nvCxnSpPr>
          <p:cNvPr id="6" name="Straight Connector 5">
            <a:extLst>
              <a:ext uri="{FF2B5EF4-FFF2-40B4-BE49-F238E27FC236}">
                <a16:creationId xmlns:a16="http://schemas.microsoft.com/office/drawing/2014/main" id="{C7856967-8770-626E-9666-9039341FC367}"/>
              </a:ext>
            </a:extLst>
          </p:cNvPr>
          <p:cNvCxnSpPr>
            <a:cxnSpLocks/>
          </p:cNvCxnSpPr>
          <p:nvPr/>
        </p:nvCxnSpPr>
        <p:spPr>
          <a:xfrm flipV="1">
            <a:off x="2895599" y="3156857"/>
            <a:ext cx="4034972" cy="457200"/>
          </a:xfrm>
          <a:prstGeom prst="line">
            <a:avLst/>
          </a:prstGeom>
          <a:ln w="28575">
            <a:solidFill>
              <a:srgbClr val="FF00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27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3C42-D9B4-2401-BC6B-1F8BC5756640}"/>
              </a:ext>
            </a:extLst>
          </p:cNvPr>
          <p:cNvSpPr>
            <a:spLocks noGrp="1"/>
          </p:cNvSpPr>
          <p:nvPr>
            <p:ph type="title"/>
          </p:nvPr>
        </p:nvSpPr>
        <p:spPr/>
        <p:txBody>
          <a:bodyPr>
            <a:normAutofit fontScale="90000"/>
          </a:bodyPr>
          <a:lstStyle/>
          <a:p>
            <a:r>
              <a:rPr lang="pt-BR" dirty="0"/>
              <a:t>1.4 E</a:t>
            </a:r>
            <a:r>
              <a:rPr lang="pt-BR" dirty="0">
                <a:solidFill>
                  <a:schemeClr val="dk1"/>
                </a:solidFill>
              </a:rPr>
              <a:t>stimação</a:t>
            </a:r>
            <a:endParaRPr lang="pt-BR"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6E5F406-25B9-A726-165F-5F93DF50AA45}"/>
                  </a:ext>
                </a:extLst>
              </p:cNvPr>
              <p:cNvSpPr>
                <a:spLocks noGrp="1"/>
              </p:cNvSpPr>
              <p:nvPr>
                <p:ph type="body" idx="1"/>
              </p:nvPr>
            </p:nvSpPr>
            <p:spPr/>
            <p:txBody>
              <a:bodyPr>
                <a:normAutofit lnSpcReduction="10000"/>
              </a:bodyPr>
              <a:lstStyle/>
              <a:p>
                <a:r>
                  <a:rPr lang="en-US" dirty="0"/>
                  <a:t>Ok, </a:t>
                </a:r>
                <a:r>
                  <a:rPr lang="en-US" dirty="0" err="1"/>
                  <a:t>tenho</a:t>
                </a:r>
                <a:r>
                  <a:rPr lang="en-US" dirty="0"/>
                  <a:t> meu </a:t>
                </a:r>
                <a:r>
                  <a:rPr lang="pt-BR" dirty="0">
                    <a:solidFill>
                      <a:schemeClr val="dk1"/>
                    </a:solidFill>
                    <a:latin typeface="Cambria Math" panose="02040503050406030204" pitchFamily="18" charset="0"/>
                    <a:ea typeface="Cambria Math" panose="02040503050406030204" pitchFamily="18" charset="0"/>
                  </a:rPr>
                  <a:t>𝑒</a:t>
                </a:r>
                <a:r>
                  <a:rPr lang="pt-BR" baseline="-25000" dirty="0">
                    <a:solidFill>
                      <a:schemeClr val="dk1"/>
                    </a:solidFill>
                    <a:latin typeface="Cambria Math" panose="02040503050406030204" pitchFamily="18" charset="0"/>
                    <a:ea typeface="Cambria Math" panose="02040503050406030204" pitchFamily="18" charset="0"/>
                  </a:rPr>
                  <a:t>𝑖</a:t>
                </a:r>
                <a:r>
                  <a:rPr lang="pt-BR" dirty="0">
                    <a:solidFill>
                      <a:schemeClr val="dk1"/>
                    </a:solidFill>
                    <a:latin typeface="Cambria Math" panose="02040503050406030204" pitchFamily="18" charset="0"/>
                    <a:ea typeface="Cambria Math" panose="02040503050406030204" pitchFamily="18" charset="0"/>
                  </a:rPr>
                  <a:t>(𝑏)</a:t>
                </a:r>
                <a:r>
                  <a:rPr lang="en-US" dirty="0"/>
                  <a:t>, </a:t>
                </a:r>
                <a:r>
                  <a:rPr lang="en-US" dirty="0" err="1"/>
                  <a:t>como</a:t>
                </a:r>
                <a:r>
                  <a:rPr lang="en-US" dirty="0"/>
                  <a:t> </a:t>
                </a:r>
                <a:r>
                  <a:rPr lang="en-US" dirty="0" err="1"/>
                  <a:t>encontro</a:t>
                </a:r>
                <a:r>
                  <a:rPr lang="en-US" dirty="0"/>
                  <a:t> o </a:t>
                </a:r>
                <a:r>
                  <a:rPr lang="en-US" dirty="0">
                    <a:latin typeface="Cambria Math" panose="02040503050406030204" pitchFamily="18" charset="0"/>
                    <a:ea typeface="Cambria Math" panose="02040503050406030204" pitchFamily="18" charset="0"/>
                  </a:rPr>
                  <a:t>b</a:t>
                </a:r>
                <a:r>
                  <a:rPr lang="en-US" baseline="30000" dirty="0">
                    <a:latin typeface="Cambria Math" panose="02040503050406030204" pitchFamily="18" charset="0"/>
                    <a:ea typeface="Cambria Math" panose="02040503050406030204" pitchFamily="18" charset="0"/>
                  </a:rPr>
                  <a:t>*</a:t>
                </a:r>
                <a:r>
                  <a:rPr lang="en-US" dirty="0"/>
                  <a:t> ideal? </a:t>
                </a:r>
                <a:r>
                  <a:rPr lang="en-US" dirty="0" err="1"/>
                  <a:t>Cálculo</a:t>
                </a:r>
                <a:r>
                  <a:rPr lang="en-US" dirty="0"/>
                  <a:t>!</a:t>
                </a:r>
              </a:p>
              <a:p>
                <a:pPr marL="114300" indent="0" algn="ctr">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𝑏</m:t>
                              </m:r>
                            </m:lim>
                          </m:limLow>
                        </m:fName>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smtClean="0">
                                              <a:latin typeface="Cambria Math" panose="02040503050406030204" pitchFamily="18" charset="0"/>
                                            </a:rPr>
                                            <m:t>𝑏</m:t>
                                          </m:r>
                                        </m:e>
                                      </m:d>
                                    </m:e>
                                  </m:d>
                                </m:e>
                                <m:sup>
                                  <m:r>
                                    <a:rPr lang="en-US" b="0" i="1" smtClean="0">
                                      <a:latin typeface="Cambria Math" panose="02040503050406030204" pitchFamily="18" charset="0"/>
                                    </a:rPr>
                                    <m:t>2</m:t>
                                  </m:r>
                                </m:sup>
                              </m:sSup>
                            </m:e>
                          </m:nary>
                        </m:e>
                      </m:func>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smtClean="0">
                                  <a:latin typeface="Cambria Math" panose="02040503050406030204" pitchFamily="18" charset="0"/>
                                </a:rPr>
                                <m:t>𝑏</m:t>
                              </m:r>
                            </m:lim>
                          </m:limLow>
                        </m:fName>
                        <m:e>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r>
                                        <m:rPr>
                                          <m:nor/>
                                        </m:rPr>
                                        <a:rPr lang="pt-BR" dirty="0">
                                          <a:solidFill>
                                            <a:schemeClr val="dk1"/>
                                          </a:solidFill>
                                          <a:latin typeface="Cambria Math" panose="02040503050406030204" pitchFamily="18" charset="0"/>
                                          <a:ea typeface="Cambria Math" panose="02040503050406030204" pitchFamily="18" charset="0"/>
                                        </a:rPr>
                                        <m:t>Y</m:t>
                                      </m:r>
                                      <m:r>
                                        <m:rPr>
                                          <m:nor/>
                                        </m:rPr>
                                        <a:rPr lang="pt-BR" baseline="-25000" dirty="0">
                                          <a:solidFill>
                                            <a:schemeClr val="dk1"/>
                                          </a:solidFill>
                                          <a:latin typeface="Cambria Math" panose="02040503050406030204" pitchFamily="18" charset="0"/>
                                          <a:ea typeface="Cambria Math" panose="02040503050406030204" pitchFamily="18" charset="0"/>
                                        </a:rPr>
                                        <m:t>i</m:t>
                                      </m:r>
                                      <m:r>
                                        <m:rPr>
                                          <m:nor/>
                                        </m:rPr>
                                        <a:rPr lang="pt-BR" baseline="30000" dirty="0">
                                          <a:solidFill>
                                            <a:schemeClr val="dk1"/>
                                          </a:solidFill>
                                          <a:latin typeface="Cambria Math" panose="02040503050406030204" pitchFamily="18" charset="0"/>
                                          <a:ea typeface="Cambria Math" panose="02040503050406030204" pitchFamily="18" charset="0"/>
                                        </a:rPr>
                                        <m:t>real</m:t>
                                      </m:r>
                                      <m:r>
                                        <m:rPr>
                                          <m:nor/>
                                        </m:rPr>
                                        <a:rPr lang="pt-BR" dirty="0">
                                          <a:solidFill>
                                            <a:schemeClr val="dk1"/>
                                          </a:solidFill>
                                          <a:latin typeface="Cambria Math" panose="02040503050406030204" pitchFamily="18" charset="0"/>
                                          <a:ea typeface="Cambria Math" panose="02040503050406030204" pitchFamily="18" charset="0"/>
                                        </a:rPr>
                                        <m:t> − </m:t>
                                      </m:r>
                                      <m:r>
                                        <m:rPr>
                                          <m:nor/>
                                        </m:rPr>
                                        <a:rPr lang="pt-BR" dirty="0">
                                          <a:solidFill>
                                            <a:schemeClr val="dk1"/>
                                          </a:solidFill>
                                          <a:latin typeface="Cambria Math" panose="02040503050406030204" pitchFamily="18" charset="0"/>
                                          <a:ea typeface="Cambria Math" panose="02040503050406030204" pitchFamily="18" charset="0"/>
                                        </a:rPr>
                                        <m:t>f</m:t>
                                      </m:r>
                                      <m:r>
                                        <m:rPr>
                                          <m:nor/>
                                        </m:rPr>
                                        <a:rPr lang="pt-BR" dirty="0">
                                          <a:solidFill>
                                            <a:schemeClr val="dk1"/>
                                          </a:solidFill>
                                          <a:latin typeface="Cambria Math" panose="02040503050406030204" pitchFamily="18" charset="0"/>
                                          <a:ea typeface="Cambria Math" panose="02040503050406030204" pitchFamily="18" charset="0"/>
                                        </a:rPr>
                                        <m:t>(</m:t>
                                      </m:r>
                                      <m:r>
                                        <m:rPr>
                                          <m:nor/>
                                        </m:rPr>
                                        <a:rPr lang="pt-BR" dirty="0">
                                          <a:solidFill>
                                            <a:schemeClr val="dk1"/>
                                          </a:solidFill>
                                          <a:latin typeface="Cambria Math" panose="02040503050406030204" pitchFamily="18" charset="0"/>
                                          <a:ea typeface="Cambria Math" panose="02040503050406030204" pitchFamily="18" charset="0"/>
                                        </a:rPr>
                                        <m:t>Xi</m:t>
                                      </m:r>
                                      <m:r>
                                        <m:rPr>
                                          <m:nor/>
                                        </m:rPr>
                                        <a:rPr lang="pt-BR" dirty="0">
                                          <a:solidFill>
                                            <a:schemeClr val="dk1"/>
                                          </a:solidFill>
                                          <a:latin typeface="Cambria Math" panose="02040503050406030204" pitchFamily="18" charset="0"/>
                                          <a:ea typeface="Cambria Math" panose="02040503050406030204" pitchFamily="18" charset="0"/>
                                        </a:rPr>
                                        <m:t>, </m:t>
                                      </m:r>
                                      <m:r>
                                        <m:rPr>
                                          <m:nor/>
                                        </m:rPr>
                                        <a:rPr lang="el-GR" dirty="0">
                                          <a:solidFill>
                                            <a:schemeClr val="dk1"/>
                                          </a:solidFill>
                                          <a:latin typeface="Cambria Math" panose="02040503050406030204" pitchFamily="18" charset="0"/>
                                          <a:ea typeface="Cambria Math" panose="02040503050406030204" pitchFamily="18" charset="0"/>
                                        </a:rPr>
                                        <m:t>ε</m:t>
                                      </m:r>
                                      <m:r>
                                        <m:rPr>
                                          <m:nor/>
                                        </m:rPr>
                                        <a:rPr lang="en-US" baseline="-25000" dirty="0">
                                          <a:solidFill>
                                            <a:schemeClr val="dk1"/>
                                          </a:solidFill>
                                          <a:latin typeface="Cambria Math" panose="02040503050406030204" pitchFamily="18" charset="0"/>
                                          <a:ea typeface="Cambria Math" panose="02040503050406030204" pitchFamily="18" charset="0"/>
                                        </a:rPr>
                                        <m:t>i</m:t>
                                      </m:r>
                                      <m:r>
                                        <m:rPr>
                                          <m:nor/>
                                        </m:rPr>
                                        <a:rPr lang="el-GR" dirty="0">
                                          <a:solidFill>
                                            <a:schemeClr val="dk1"/>
                                          </a:solidFill>
                                          <a:latin typeface="Cambria Math" panose="02040503050406030204" pitchFamily="18" charset="0"/>
                                          <a:ea typeface="Cambria Math" panose="02040503050406030204" pitchFamily="18" charset="0"/>
                                        </a:rPr>
                                        <m:t>;</m:t>
                                      </m:r>
                                      <m:r>
                                        <m:rPr>
                                          <m:nor/>
                                        </m:rPr>
                                        <a:rPr lang="el-GR" dirty="0" smtClean="0">
                                          <a:solidFill>
                                            <a:schemeClr val="dk1"/>
                                          </a:solidFill>
                                          <a:latin typeface="Cambria Math" panose="02040503050406030204" pitchFamily="18" charset="0"/>
                                          <a:ea typeface="Cambria Math" panose="02040503050406030204" pitchFamily="18" charset="0"/>
                                        </a:rPr>
                                        <m:t> </m:t>
                                      </m:r>
                                      <m:r>
                                        <m:rPr>
                                          <m:nor/>
                                        </m:rPr>
                                        <a:rPr lang="pt-BR" dirty="0" smtClean="0">
                                          <a:solidFill>
                                            <a:schemeClr val="dk1"/>
                                          </a:solidFill>
                                          <a:latin typeface="Cambria Math" panose="02040503050406030204" pitchFamily="18" charset="0"/>
                                          <a:ea typeface="Cambria Math" panose="02040503050406030204" pitchFamily="18" charset="0"/>
                                        </a:rPr>
                                        <m:t>b</m:t>
                                      </m:r>
                                      <m:r>
                                        <m:rPr>
                                          <m:nor/>
                                        </m:rPr>
                                        <a:rPr lang="pt-BR" dirty="0">
                                          <a:solidFill>
                                            <a:schemeClr val="dk1"/>
                                          </a:solidFill>
                                          <a:latin typeface="Cambria Math" panose="02040503050406030204" pitchFamily="18" charset="0"/>
                                          <a:ea typeface="Cambria Math" panose="02040503050406030204" pitchFamily="18" charset="0"/>
                                        </a:rPr>
                                        <m:t>)</m:t>
                                      </m:r>
                                    </m:e>
                                  </m:d>
                                </m:e>
                                <m:sup>
                                  <m:r>
                                    <a:rPr lang="en-US" i="1">
                                      <a:latin typeface="Cambria Math" panose="02040503050406030204" pitchFamily="18" charset="0"/>
                                    </a:rPr>
                                    <m:t>2</m:t>
                                  </m:r>
                                </m:sup>
                              </m:sSup>
                            </m:e>
                          </m:nary>
                        </m:e>
                      </m:func>
                    </m:oMath>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𝑏</m:t>
                                          </m:r>
                                        </m:e>
                                      </m:d>
                                    </m:e>
                                  </m:d>
                                </m:e>
                                <m:sup>
                                  <m:r>
                                    <a:rPr lang="en-US" i="1">
                                      <a:latin typeface="Cambria Math" panose="02040503050406030204" pitchFamily="18" charset="0"/>
                                    </a:rPr>
                                    <m:t>2</m:t>
                                  </m:r>
                                </m:sup>
                              </m:sSup>
                            </m:e>
                          </m:nary>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den>
                      </m:f>
                      <m:r>
                        <a:rPr lang="en-US" b="0" i="1" smtClean="0">
                          <a:latin typeface="Cambria Math" panose="02040503050406030204" pitchFamily="18" charset="0"/>
                        </a:rPr>
                        <m:t>=0 </m:t>
                      </m:r>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m:oMathPara>
                </a14:m>
                <a:endParaRPr lang="en-US" b="0" dirty="0"/>
              </a:p>
              <a:p>
                <a:endParaRPr lang="en-US" b="0" dirty="0"/>
              </a:p>
              <a:p>
                <a:pPr lvl="1"/>
                <a:r>
                  <a:rPr lang="en-US" b="0" dirty="0"/>
                  <a:t>Obs: </a:t>
                </a:r>
                <a:r>
                  <a:rPr lang="en-US" b="0" dirty="0" err="1"/>
                  <a:t>nossa</a:t>
                </a:r>
                <a:r>
                  <a:rPr lang="en-US" b="0" dirty="0"/>
                  <a:t> </a:t>
                </a:r>
                <a:r>
                  <a:rPr lang="en-US" b="0" dirty="0" err="1"/>
                  <a:t>hipótese</a:t>
                </a:r>
                <a:r>
                  <a:rPr lang="en-US" b="0" dirty="0"/>
                  <a:t> </a:t>
                </a:r>
                <a:r>
                  <a:rPr lang="en-US" b="0" dirty="0" err="1"/>
                  <a:t>inclui</a:t>
                </a:r>
                <a:r>
                  <a:rPr lang="en-US" b="0" dirty="0"/>
                  <a:t> a forma </a:t>
                </a:r>
                <a:r>
                  <a:rPr lang="en-US" b="0" dirty="0" err="1"/>
                  <a:t>funcional</a:t>
                </a:r>
                <a:r>
                  <a:rPr lang="en-US" b="0" dirty="0"/>
                  <a:t> de </a:t>
                </a:r>
                <a:r>
                  <a:rPr lang="en-US" b="1" dirty="0">
                    <a:latin typeface="Cambria Math" panose="02040503050406030204" pitchFamily="18" charset="0"/>
                    <a:ea typeface="Cambria Math" panose="02040503050406030204" pitchFamily="18" charset="0"/>
                  </a:rPr>
                  <a:t>f</a:t>
                </a:r>
                <a:endParaRPr lang="en-US" dirty="0">
                  <a:latin typeface="Cambria Math" panose="02040503050406030204" pitchFamily="18" charset="0"/>
                  <a:ea typeface="Cambria Math" panose="02040503050406030204" pitchFamily="18" charset="0"/>
                </a:endParaRPr>
              </a:p>
              <a:p>
                <a:pPr marL="114300" indent="0">
                  <a:buNone/>
                </a:pPr>
                <a:endParaRPr lang="en-US" dirty="0"/>
              </a:p>
              <a:p>
                <a:r>
                  <a:rPr lang="en-US" dirty="0"/>
                  <a:t>Nem sempre </a:t>
                </a:r>
                <a:r>
                  <a:rPr lang="en-US" dirty="0" err="1"/>
                  <a:t>conseguiremos</a:t>
                </a:r>
                <a:r>
                  <a:rPr lang="en-US" dirty="0"/>
                  <a:t> resolver a </a:t>
                </a:r>
                <a:r>
                  <a:rPr lang="en-US" dirty="0" err="1"/>
                  <a:t>conta</a:t>
                </a:r>
                <a:r>
                  <a:rPr lang="en-US" dirty="0"/>
                  <a:t> (</a:t>
                </a:r>
                <a:r>
                  <a:rPr lang="en-US" dirty="0" err="1"/>
                  <a:t>analiticamente</a:t>
                </a:r>
                <a:r>
                  <a:rPr lang="en-US" dirty="0"/>
                  <a:t>)</a:t>
                </a:r>
              </a:p>
              <a:p>
                <a:pPr lvl="1"/>
                <a:r>
                  <a:rPr lang="en-US" dirty="0" err="1"/>
                  <a:t>Utilizaremos</a:t>
                </a:r>
                <a:r>
                  <a:rPr lang="en-US" dirty="0"/>
                  <a:t> </a:t>
                </a:r>
                <a:r>
                  <a:rPr lang="en-US" dirty="0" err="1"/>
                  <a:t>métodos</a:t>
                </a:r>
                <a:r>
                  <a:rPr lang="en-US" dirty="0"/>
                  <a:t> </a:t>
                </a:r>
                <a:r>
                  <a:rPr lang="en-US" dirty="0" err="1"/>
                  <a:t>numéricos</a:t>
                </a:r>
                <a:r>
                  <a:rPr lang="en-US" dirty="0"/>
                  <a:t> – </a:t>
                </a:r>
                <a:r>
                  <a:rPr lang="en-US" dirty="0" err="1"/>
                  <a:t>pedir</a:t>
                </a:r>
                <a:r>
                  <a:rPr lang="en-US" dirty="0"/>
                  <a:t> pro </a:t>
                </a:r>
                <a:r>
                  <a:rPr lang="en-US" dirty="0" err="1"/>
                  <a:t>computador</a:t>
                </a:r>
                <a:r>
                  <a:rPr lang="en-US" dirty="0"/>
                  <a:t> resolver </a:t>
                </a:r>
                <a:r>
                  <a:rPr lang="en-US" dirty="0" err="1"/>
                  <a:t>na</a:t>
                </a:r>
                <a:r>
                  <a:rPr lang="en-US" dirty="0"/>
                  <a:t> </a:t>
                </a:r>
                <a:r>
                  <a:rPr lang="en-US" dirty="0" err="1"/>
                  <a:t>marra</a:t>
                </a:r>
                <a:endParaRPr lang="en-US" dirty="0"/>
              </a:p>
            </p:txBody>
          </p:sp>
        </mc:Choice>
        <mc:Fallback xmlns="">
          <p:sp>
            <p:nvSpPr>
              <p:cNvPr id="3" name="Text Placeholder 2">
                <a:extLst>
                  <a:ext uri="{FF2B5EF4-FFF2-40B4-BE49-F238E27FC236}">
                    <a16:creationId xmlns:a16="http://schemas.microsoft.com/office/drawing/2014/main" id="{56E5F406-25B9-A726-165F-5F93DF50AA45}"/>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pt-BR">
                    <a:noFill/>
                  </a:rPr>
                  <a:t> </a:t>
                </a:r>
              </a:p>
            </p:txBody>
          </p:sp>
        </mc:Fallback>
      </mc:AlternateContent>
      <p:sp>
        <p:nvSpPr>
          <p:cNvPr id="4" name="Slide Number Placeholder 3">
            <a:extLst>
              <a:ext uri="{FF2B5EF4-FFF2-40B4-BE49-F238E27FC236}">
                <a16:creationId xmlns:a16="http://schemas.microsoft.com/office/drawing/2014/main" id="{5A443C7D-47FB-98B4-3237-3FCF1CCB43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14</a:t>
            </a:fld>
            <a:endParaRPr lang="pt-BR" dirty="0"/>
          </a:p>
        </p:txBody>
      </p:sp>
    </p:spTree>
    <p:extLst>
      <p:ext uri="{BB962C8B-B14F-4D97-AF65-F5344CB8AC3E}">
        <p14:creationId xmlns:p14="http://schemas.microsoft.com/office/powerpoint/2010/main" val="1757054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6A682-EA52-055A-3E84-51147A1029ED}"/>
              </a:ext>
            </a:extLst>
          </p:cNvPr>
          <p:cNvSpPr>
            <a:spLocks noGrp="1"/>
          </p:cNvSpPr>
          <p:nvPr>
            <p:ph type="title"/>
          </p:nvPr>
        </p:nvSpPr>
        <p:spPr/>
        <p:txBody>
          <a:bodyPr>
            <a:normAutofit fontScale="90000"/>
          </a:bodyPr>
          <a:lstStyle/>
          <a:p>
            <a:r>
              <a:rPr lang="en-US" dirty="0"/>
              <a:t>1.5 </a:t>
            </a:r>
            <a:r>
              <a:rPr lang="en-US" dirty="0" err="1"/>
              <a:t>Resultados</a:t>
            </a:r>
            <a:r>
              <a:rPr lang="en-US" dirty="0"/>
              <a:t> e </a:t>
            </a:r>
            <a:r>
              <a:rPr lang="en-US" dirty="0" err="1"/>
              <a:t>Incerteza</a:t>
            </a:r>
            <a:endParaRPr lang="pt-BR" dirty="0"/>
          </a:p>
        </p:txBody>
      </p:sp>
      <p:sp>
        <p:nvSpPr>
          <p:cNvPr id="3" name="Text Placeholder 2">
            <a:extLst>
              <a:ext uri="{FF2B5EF4-FFF2-40B4-BE49-F238E27FC236}">
                <a16:creationId xmlns:a16="http://schemas.microsoft.com/office/drawing/2014/main" id="{267B150F-1172-A85B-9293-5B81AFC5B24B}"/>
              </a:ext>
            </a:extLst>
          </p:cNvPr>
          <p:cNvSpPr>
            <a:spLocks noGrp="1"/>
          </p:cNvSpPr>
          <p:nvPr>
            <p:ph type="body" idx="1"/>
          </p:nvPr>
        </p:nvSpPr>
        <p:spPr/>
        <p:txBody>
          <a:bodyPr/>
          <a:lstStyle/>
          <a:p>
            <a:r>
              <a:rPr lang="en-US" dirty="0" err="1"/>
              <a:t>Após</a:t>
            </a:r>
            <a:r>
              <a:rPr lang="en-US" dirty="0"/>
              <a:t> a </a:t>
            </a:r>
            <a:r>
              <a:rPr lang="en-US" dirty="0" err="1"/>
              <a:t>estimação</a:t>
            </a:r>
            <a:r>
              <a:rPr lang="en-US" dirty="0"/>
              <a:t>, </a:t>
            </a:r>
            <a:r>
              <a:rPr lang="en-US" dirty="0" err="1"/>
              <a:t>temos</a:t>
            </a:r>
            <a:r>
              <a:rPr lang="en-US" dirty="0"/>
              <a:t> o </a:t>
            </a:r>
            <a:r>
              <a:rPr lang="en-US" dirty="0" err="1"/>
              <a:t>nosso</a:t>
            </a:r>
            <a:r>
              <a:rPr lang="en-US" dirty="0"/>
              <a:t> </a:t>
            </a:r>
            <a:r>
              <a:rPr lang="en-US" dirty="0" err="1"/>
              <a:t>modelo</a:t>
            </a:r>
            <a:r>
              <a:rPr lang="en-US" dirty="0"/>
              <a:t> </a:t>
            </a:r>
            <a:r>
              <a:rPr lang="en-US" dirty="0" err="1"/>
              <a:t>estimado</a:t>
            </a:r>
            <a:r>
              <a:rPr lang="en-US" dirty="0"/>
              <a:t>, “</a:t>
            </a:r>
            <a:r>
              <a:rPr lang="en-US" dirty="0" err="1"/>
              <a:t>fitado</a:t>
            </a:r>
            <a:r>
              <a:rPr lang="en-US" dirty="0"/>
              <a:t>” </a:t>
            </a:r>
            <a:r>
              <a:rPr lang="en-US" dirty="0" err="1"/>
              <a:t>aos</a:t>
            </a:r>
            <a:r>
              <a:rPr lang="en-US" dirty="0"/>
              <a:t> dados, </a:t>
            </a:r>
            <a:r>
              <a:rPr lang="en-US" dirty="0" err="1"/>
              <a:t>temos</a:t>
            </a:r>
            <a:r>
              <a:rPr lang="en-US" dirty="0"/>
              <a:t> </a:t>
            </a:r>
            <a:r>
              <a:rPr lang="en-US" dirty="0" err="1"/>
              <a:t>nosso</a:t>
            </a:r>
            <a:r>
              <a:rPr lang="en-US" dirty="0"/>
              <a:t> </a:t>
            </a:r>
            <a:r>
              <a:rPr lang="en-US" b="1" dirty="0">
                <a:latin typeface="Cambria Math" panose="02040503050406030204" pitchFamily="18" charset="0"/>
                <a:ea typeface="Cambria Math" panose="02040503050406030204" pitchFamily="18" charset="0"/>
              </a:rPr>
              <a:t>b</a:t>
            </a:r>
            <a:r>
              <a:rPr lang="en-US" b="1" baseline="30000" dirty="0">
                <a:latin typeface="Cambria Math" panose="02040503050406030204" pitchFamily="18" charset="0"/>
                <a:ea typeface="Cambria Math" panose="02040503050406030204" pitchFamily="18" charset="0"/>
              </a:rPr>
              <a:t>*</a:t>
            </a:r>
          </a:p>
          <a:p>
            <a:pPr marL="114300" indent="0">
              <a:buNone/>
            </a:pPr>
            <a:endParaRPr lang="en-US" dirty="0"/>
          </a:p>
          <a:p>
            <a:r>
              <a:rPr lang="en-US" dirty="0"/>
              <a:t>Com </a:t>
            </a:r>
            <a:r>
              <a:rPr lang="en-US" dirty="0" err="1"/>
              <a:t>isso</a:t>
            </a:r>
            <a:r>
              <a:rPr lang="en-US" dirty="0"/>
              <a:t>, </a:t>
            </a:r>
            <a:r>
              <a:rPr lang="en-US" dirty="0" err="1"/>
              <a:t>podemos</a:t>
            </a:r>
            <a:r>
              <a:rPr lang="en-US" dirty="0"/>
              <a:t> </a:t>
            </a:r>
            <a:r>
              <a:rPr lang="en-US" dirty="0" err="1"/>
              <a:t>concluir</a:t>
            </a:r>
            <a:r>
              <a:rPr lang="en-US" dirty="0"/>
              <a:t> </a:t>
            </a:r>
            <a:r>
              <a:rPr lang="en-US" dirty="0" err="1"/>
              <a:t>nosso</a:t>
            </a:r>
            <a:r>
              <a:rPr lang="en-US" dirty="0"/>
              <a:t> </a:t>
            </a:r>
            <a:r>
              <a:rPr lang="en-US" dirty="0" err="1"/>
              <a:t>objetivo</a:t>
            </a:r>
            <a:r>
              <a:rPr lang="en-US" dirty="0"/>
              <a:t>:</a:t>
            </a:r>
          </a:p>
          <a:p>
            <a:pPr lvl="1"/>
            <a:r>
              <a:rPr lang="en-US" dirty="0"/>
              <a:t>“Qual seria o Y de </a:t>
            </a:r>
            <a:r>
              <a:rPr lang="en-US" dirty="0" err="1"/>
              <a:t>uma</a:t>
            </a:r>
            <a:r>
              <a:rPr lang="en-US" dirty="0"/>
              <a:t> </a:t>
            </a:r>
            <a:r>
              <a:rPr lang="en-US" dirty="0" err="1"/>
              <a:t>observação</a:t>
            </a:r>
            <a:r>
              <a:rPr lang="en-US" dirty="0"/>
              <a:t> </a:t>
            </a:r>
            <a:r>
              <a:rPr lang="en-US" dirty="0" err="1"/>
              <a:t>cujo</a:t>
            </a:r>
            <a:r>
              <a:rPr lang="en-US" dirty="0"/>
              <a:t> X é …?”</a:t>
            </a:r>
          </a:p>
          <a:p>
            <a:pPr lvl="1"/>
            <a:r>
              <a:rPr lang="en-US" dirty="0"/>
              <a:t>Algo similar </a:t>
            </a:r>
            <a:r>
              <a:rPr lang="en-US" dirty="0" err="1"/>
              <a:t>pode</a:t>
            </a:r>
            <a:r>
              <a:rPr lang="en-US" dirty="0"/>
              <a:t> ser </a:t>
            </a:r>
            <a:r>
              <a:rPr lang="en-US" dirty="0" err="1"/>
              <a:t>feito</a:t>
            </a:r>
            <a:r>
              <a:rPr lang="en-US" dirty="0"/>
              <a:t> para “qual seria o Y do </a:t>
            </a:r>
            <a:r>
              <a:rPr lang="en-US" dirty="0" err="1"/>
              <a:t>próximo</a:t>
            </a:r>
            <a:r>
              <a:rPr lang="en-US" dirty="0"/>
              <a:t> </a:t>
            </a:r>
            <a:r>
              <a:rPr lang="en-US" dirty="0" err="1"/>
              <a:t>período</a:t>
            </a:r>
            <a:r>
              <a:rPr lang="en-US" dirty="0"/>
              <a:t>?”</a:t>
            </a:r>
          </a:p>
          <a:p>
            <a:pPr lvl="1"/>
            <a:r>
              <a:rPr lang="en-US" dirty="0"/>
              <a:t>A </a:t>
            </a:r>
            <a:r>
              <a:rPr lang="en-US" dirty="0" err="1"/>
              <a:t>relação</a:t>
            </a:r>
            <a:r>
              <a:rPr lang="en-US" dirty="0"/>
              <a:t> de Y com X é </a:t>
            </a:r>
            <a:r>
              <a:rPr lang="en-US" dirty="0" err="1"/>
              <a:t>positiva</a:t>
            </a:r>
            <a:r>
              <a:rPr lang="en-US" dirty="0"/>
              <a:t> </a:t>
            </a:r>
            <a:r>
              <a:rPr lang="en-US" dirty="0" err="1"/>
              <a:t>ou</a:t>
            </a:r>
            <a:r>
              <a:rPr lang="en-US" dirty="0"/>
              <a:t> </a:t>
            </a:r>
            <a:r>
              <a:rPr lang="en-US" dirty="0" err="1"/>
              <a:t>negativa</a:t>
            </a:r>
            <a:r>
              <a:rPr lang="en-US" dirty="0"/>
              <a:t>?</a:t>
            </a:r>
          </a:p>
          <a:p>
            <a:pPr lvl="1"/>
            <a:endParaRPr lang="en-US" dirty="0"/>
          </a:p>
          <a:p>
            <a:r>
              <a:rPr lang="en-US" dirty="0"/>
              <a:t>Por censo </a:t>
            </a:r>
            <a:r>
              <a:rPr lang="en-US" dirty="0" err="1"/>
              <a:t>comum</a:t>
            </a:r>
            <a:r>
              <a:rPr lang="en-US" dirty="0"/>
              <a:t>, </a:t>
            </a:r>
            <a:r>
              <a:rPr lang="en-US" dirty="0" err="1"/>
              <a:t>sabemos</a:t>
            </a:r>
            <a:r>
              <a:rPr lang="en-US" dirty="0"/>
              <a:t> que esses </a:t>
            </a:r>
            <a:r>
              <a:rPr lang="en-US" dirty="0" err="1"/>
              <a:t>resultados</a:t>
            </a:r>
            <a:r>
              <a:rPr lang="en-US" dirty="0"/>
              <a:t> </a:t>
            </a:r>
            <a:r>
              <a:rPr lang="en-US" dirty="0" err="1"/>
              <a:t>não</a:t>
            </a:r>
            <a:r>
              <a:rPr lang="en-US" dirty="0"/>
              <a:t> </a:t>
            </a:r>
            <a:r>
              <a:rPr lang="en-US" dirty="0" err="1"/>
              <a:t>são</a:t>
            </a:r>
            <a:r>
              <a:rPr lang="en-US" dirty="0"/>
              <a:t> </a:t>
            </a:r>
            <a:r>
              <a:rPr lang="en-US" dirty="0" err="1"/>
              <a:t>certezas</a:t>
            </a:r>
            <a:r>
              <a:rPr lang="en-US" dirty="0"/>
              <a:t>, </a:t>
            </a:r>
            <a:r>
              <a:rPr lang="en-US" dirty="0" err="1"/>
              <a:t>porque</a:t>
            </a:r>
            <a:r>
              <a:rPr lang="en-US" dirty="0"/>
              <a:t>?</a:t>
            </a:r>
          </a:p>
        </p:txBody>
      </p:sp>
      <p:sp>
        <p:nvSpPr>
          <p:cNvPr id="4" name="Slide Number Placeholder 3">
            <a:extLst>
              <a:ext uri="{FF2B5EF4-FFF2-40B4-BE49-F238E27FC236}">
                <a16:creationId xmlns:a16="http://schemas.microsoft.com/office/drawing/2014/main" id="{EB19604E-15BC-0296-45A7-58CFD3BE39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15</a:t>
            </a:fld>
            <a:endParaRPr lang="pt-BR"/>
          </a:p>
        </p:txBody>
      </p:sp>
    </p:spTree>
    <p:extLst>
      <p:ext uri="{BB962C8B-B14F-4D97-AF65-F5344CB8AC3E}">
        <p14:creationId xmlns:p14="http://schemas.microsoft.com/office/powerpoint/2010/main" val="801724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E6B-65F1-1948-3199-92485A139D9A}"/>
              </a:ext>
            </a:extLst>
          </p:cNvPr>
          <p:cNvSpPr>
            <a:spLocks noGrp="1"/>
          </p:cNvSpPr>
          <p:nvPr>
            <p:ph type="title"/>
          </p:nvPr>
        </p:nvSpPr>
        <p:spPr/>
        <p:txBody>
          <a:bodyPr>
            <a:normAutofit fontScale="90000"/>
          </a:bodyPr>
          <a:lstStyle/>
          <a:p>
            <a:r>
              <a:rPr lang="en-US" dirty="0"/>
              <a:t>1.5 </a:t>
            </a:r>
            <a:r>
              <a:rPr lang="en-US" dirty="0" err="1"/>
              <a:t>Resultados</a:t>
            </a:r>
            <a:r>
              <a:rPr lang="en-US" dirty="0"/>
              <a:t> e </a:t>
            </a:r>
            <a:r>
              <a:rPr lang="en-US" dirty="0" err="1"/>
              <a:t>Incerteza</a:t>
            </a:r>
            <a:endParaRPr lang="pt-BR" dirty="0"/>
          </a:p>
        </p:txBody>
      </p:sp>
      <p:sp>
        <p:nvSpPr>
          <p:cNvPr id="3" name="Text Placeholder 2">
            <a:extLst>
              <a:ext uri="{FF2B5EF4-FFF2-40B4-BE49-F238E27FC236}">
                <a16:creationId xmlns:a16="http://schemas.microsoft.com/office/drawing/2014/main" id="{880EFA07-8404-C498-7D61-A919C1EB29E4}"/>
              </a:ext>
            </a:extLst>
          </p:cNvPr>
          <p:cNvSpPr>
            <a:spLocks noGrp="1"/>
          </p:cNvSpPr>
          <p:nvPr>
            <p:ph type="body" idx="1"/>
          </p:nvPr>
        </p:nvSpPr>
        <p:spPr>
          <a:xfrm>
            <a:off x="311700" y="1152475"/>
            <a:ext cx="8520600" cy="3753354"/>
          </a:xfrm>
        </p:spPr>
        <p:txBody>
          <a:bodyPr>
            <a:normAutofit fontScale="92500"/>
          </a:bodyPr>
          <a:lstStyle/>
          <a:p>
            <a:pPr marL="139700" indent="0">
              <a:buNone/>
            </a:pPr>
            <a:r>
              <a:rPr lang="pt-BR" dirty="0"/>
              <a:t>Alguns comentários sobre incerteza</a:t>
            </a:r>
          </a:p>
          <a:p>
            <a:pPr marL="482600">
              <a:buFont typeface="+mj-lt"/>
              <a:buAutoNum type="arabicPeriod"/>
            </a:pPr>
            <a:endParaRPr lang="pt-BR" dirty="0"/>
          </a:p>
          <a:p>
            <a:pPr marL="482600">
              <a:buFont typeface="+mj-lt"/>
              <a:buAutoNum type="arabicPeriod"/>
            </a:pPr>
            <a:r>
              <a:rPr lang="pt-BR" dirty="0"/>
              <a:t>Existe aleatoriedade em </a:t>
            </a:r>
            <a:r>
              <a:rPr lang="pt-BR" i="1" dirty="0">
                <a:solidFill>
                  <a:schemeClr val="dk1"/>
                </a:solidFill>
                <a:latin typeface="Cambria Math" panose="02040503050406030204" pitchFamily="18" charset="0"/>
                <a:ea typeface="Cambria Math" panose="02040503050406030204" pitchFamily="18" charset="0"/>
                <a:cs typeface="Nunito Sans Medium"/>
                <a:sym typeface="Nunito Sans Medium"/>
              </a:rPr>
              <a:t>ε</a:t>
            </a:r>
          </a:p>
          <a:p>
            <a:pPr marL="939800" lvl="1"/>
            <a:r>
              <a:rPr lang="pt-BR" dirty="0"/>
              <a:t>Da onde ela pode vir?</a:t>
            </a:r>
          </a:p>
          <a:p>
            <a:pPr marL="939800" lvl="1"/>
            <a:r>
              <a:rPr lang="pt-BR" dirty="0"/>
              <a:t>Existem universos paralelos onde a realização desse componente aleatório foi outra, mas o PGD é o mesmo</a:t>
            </a:r>
          </a:p>
          <a:p>
            <a:pPr marL="939800" lvl="1"/>
            <a:r>
              <a:rPr lang="pt-BR" dirty="0"/>
              <a:t>Nós queremos falar sobre o PGD, mas sempre existe essa incerteza “o PGD é assado, ou foi apenas acaso?”</a:t>
            </a:r>
          </a:p>
          <a:p>
            <a:pPr marL="482600">
              <a:buFont typeface="+mj-lt"/>
              <a:buAutoNum type="arabicPeriod"/>
            </a:pPr>
            <a:r>
              <a:rPr lang="pt-BR" dirty="0"/>
              <a:t>Existe aleatoriedade na nossa amostra</a:t>
            </a:r>
          </a:p>
          <a:p>
            <a:pPr marL="939800" lvl="1"/>
            <a:r>
              <a:rPr lang="pt-BR" dirty="0"/>
              <a:t>Queremos falar sobre a população, sobre o PGD. Nossa amostra é representativa da população?</a:t>
            </a:r>
          </a:p>
          <a:p>
            <a:pPr marL="139700" indent="0">
              <a:buNone/>
            </a:pPr>
            <a:endParaRPr lang="pt-BR" dirty="0"/>
          </a:p>
          <a:p>
            <a:pPr marL="139700" indent="0">
              <a:buNone/>
            </a:pPr>
            <a:r>
              <a:rPr lang="pt-BR" dirty="0"/>
              <a:t>A nossa estimativa de </a:t>
            </a:r>
            <a:r>
              <a:rPr lang="pt-BR" b="1" dirty="0">
                <a:latin typeface="Cambria Math" panose="02040503050406030204" pitchFamily="18" charset="0"/>
                <a:ea typeface="Cambria Math" panose="02040503050406030204" pitchFamily="18" charset="0"/>
              </a:rPr>
              <a:t>b</a:t>
            </a:r>
            <a:r>
              <a:rPr lang="pt-BR" b="1" baseline="30000" dirty="0">
                <a:latin typeface="Cambria Math" panose="02040503050406030204" pitchFamily="18" charset="0"/>
                <a:ea typeface="Cambria Math" panose="02040503050406030204" pitchFamily="18" charset="0"/>
              </a:rPr>
              <a:t>*</a:t>
            </a:r>
            <a:r>
              <a:rPr lang="pt-BR" dirty="0"/>
              <a:t> é função do universo em que estamos, e da amostra que recebemos</a:t>
            </a:r>
          </a:p>
        </p:txBody>
      </p:sp>
      <p:sp>
        <p:nvSpPr>
          <p:cNvPr id="4" name="Slide Number Placeholder 3">
            <a:extLst>
              <a:ext uri="{FF2B5EF4-FFF2-40B4-BE49-F238E27FC236}">
                <a16:creationId xmlns:a16="http://schemas.microsoft.com/office/drawing/2014/main" id="{362256B9-3B9B-C68A-66EB-31EEA3173F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16</a:t>
            </a:fld>
            <a:endParaRPr lang="pt-BR"/>
          </a:p>
        </p:txBody>
      </p:sp>
    </p:spTree>
    <p:extLst>
      <p:ext uri="{BB962C8B-B14F-4D97-AF65-F5344CB8AC3E}">
        <p14:creationId xmlns:p14="http://schemas.microsoft.com/office/powerpoint/2010/main" val="4476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CA601-72EC-B24B-8FD7-7455E2109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3B318-D52E-6332-AD7E-78573066D24A}"/>
              </a:ext>
            </a:extLst>
          </p:cNvPr>
          <p:cNvSpPr>
            <a:spLocks noGrp="1"/>
          </p:cNvSpPr>
          <p:nvPr>
            <p:ph type="title"/>
          </p:nvPr>
        </p:nvSpPr>
        <p:spPr/>
        <p:txBody>
          <a:bodyPr>
            <a:normAutofit fontScale="90000"/>
          </a:bodyPr>
          <a:lstStyle/>
          <a:p>
            <a:r>
              <a:rPr lang="en-US" dirty="0"/>
              <a:t>1.5 </a:t>
            </a:r>
            <a:r>
              <a:rPr lang="en-US" dirty="0" err="1"/>
              <a:t>Resultados</a:t>
            </a:r>
            <a:r>
              <a:rPr lang="en-US" dirty="0"/>
              <a:t> e </a:t>
            </a:r>
            <a:r>
              <a:rPr lang="en-US" dirty="0" err="1"/>
              <a:t>Incerteza</a:t>
            </a:r>
            <a:endParaRPr lang="pt-BR" dirty="0"/>
          </a:p>
        </p:txBody>
      </p:sp>
      <p:sp>
        <p:nvSpPr>
          <p:cNvPr id="3" name="Text Placeholder 2">
            <a:extLst>
              <a:ext uri="{FF2B5EF4-FFF2-40B4-BE49-F238E27FC236}">
                <a16:creationId xmlns:a16="http://schemas.microsoft.com/office/drawing/2014/main" id="{9B43B7D6-CFE6-F966-9856-AC1577B95FC0}"/>
              </a:ext>
            </a:extLst>
          </p:cNvPr>
          <p:cNvSpPr>
            <a:spLocks noGrp="1"/>
          </p:cNvSpPr>
          <p:nvPr>
            <p:ph type="body" idx="1"/>
          </p:nvPr>
        </p:nvSpPr>
        <p:spPr>
          <a:xfrm>
            <a:off x="311700" y="1152475"/>
            <a:ext cx="5102129" cy="3753354"/>
          </a:xfrm>
        </p:spPr>
        <p:txBody>
          <a:bodyPr>
            <a:normAutofit/>
          </a:bodyPr>
          <a:lstStyle/>
          <a:p>
            <a:pPr marL="425450" indent="-285750"/>
            <a:r>
              <a:rPr lang="pt-BR" dirty="0"/>
              <a:t>Temos um </a:t>
            </a:r>
            <a:r>
              <a:rPr lang="pt-BR" dirty="0" err="1"/>
              <a:t>tradeoff</a:t>
            </a:r>
            <a:r>
              <a:rPr lang="pt-BR" dirty="0"/>
              <a:t> entre viés e variância</a:t>
            </a:r>
          </a:p>
          <a:p>
            <a:pPr marL="425450" indent="-285750"/>
            <a:r>
              <a:rPr lang="pt-BR" dirty="0"/>
              <a:t>Nosso erro depende de ambos</a:t>
            </a:r>
          </a:p>
          <a:p>
            <a:pPr marL="425450" indent="-285750"/>
            <a:endParaRPr lang="pt-BR" dirty="0"/>
          </a:p>
          <a:p>
            <a:pPr marL="425450" indent="-285750"/>
            <a:r>
              <a:rPr lang="pt-BR" dirty="0"/>
              <a:t>Ciência de dados / ML / Previsão:</a:t>
            </a:r>
          </a:p>
          <a:p>
            <a:pPr marL="882650" lvl="1" indent="-285750"/>
            <a:r>
              <a:rPr lang="pt-BR" dirty="0"/>
              <a:t>Menos preocupação no viés, em “gabaritar” o PGD</a:t>
            </a:r>
          </a:p>
          <a:p>
            <a:pPr marL="882650" lvl="1" indent="-285750"/>
            <a:r>
              <a:rPr lang="pt-BR" dirty="0"/>
              <a:t>Mais preocupação em minimizar erro de previsão</a:t>
            </a:r>
          </a:p>
          <a:p>
            <a:pPr marL="882650" lvl="1" indent="-285750"/>
            <a:r>
              <a:rPr lang="pt-BR" dirty="0"/>
              <a:t>“Modelo irrealista, mas que acerta, pode ser bom”</a:t>
            </a:r>
          </a:p>
          <a:p>
            <a:pPr marL="139700" indent="0">
              <a:buNone/>
            </a:pPr>
            <a:endParaRPr lang="pt-BR" dirty="0"/>
          </a:p>
          <a:p>
            <a:pPr marL="139700" indent="0">
              <a:buNone/>
            </a:pPr>
            <a:endParaRPr lang="pt-BR" dirty="0"/>
          </a:p>
          <a:p>
            <a:pPr marL="139700" indent="0">
              <a:buNone/>
            </a:pPr>
            <a:endParaRPr lang="pt-BR" dirty="0"/>
          </a:p>
          <a:p>
            <a:pPr marL="139700" indent="0">
              <a:buNone/>
            </a:pPr>
            <a:endParaRPr lang="pt-BR" dirty="0"/>
          </a:p>
        </p:txBody>
      </p:sp>
      <p:sp>
        <p:nvSpPr>
          <p:cNvPr id="4" name="Slide Number Placeholder 3">
            <a:extLst>
              <a:ext uri="{FF2B5EF4-FFF2-40B4-BE49-F238E27FC236}">
                <a16:creationId xmlns:a16="http://schemas.microsoft.com/office/drawing/2014/main" id="{2FE5F3F2-3AD4-B4CC-7875-AEB07EED99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17</a:t>
            </a:fld>
            <a:endParaRPr lang="pt-BR"/>
          </a:p>
        </p:txBody>
      </p:sp>
      <p:pic>
        <p:nvPicPr>
          <p:cNvPr id="7" name="Picture 6">
            <a:extLst>
              <a:ext uri="{FF2B5EF4-FFF2-40B4-BE49-F238E27FC236}">
                <a16:creationId xmlns:a16="http://schemas.microsoft.com/office/drawing/2014/main" id="{166F23A3-2454-4506-FFA8-B8BD72B538D1}"/>
              </a:ext>
            </a:extLst>
          </p:cNvPr>
          <p:cNvPicPr>
            <a:picLocks noChangeAspect="1"/>
          </p:cNvPicPr>
          <p:nvPr/>
        </p:nvPicPr>
        <p:blipFill>
          <a:blip r:embed="rId2"/>
          <a:srcRect b="12824"/>
          <a:stretch/>
        </p:blipFill>
        <p:spPr>
          <a:xfrm>
            <a:off x="5735118" y="1349827"/>
            <a:ext cx="2917799" cy="2750459"/>
          </a:xfrm>
          <a:prstGeom prst="rect">
            <a:avLst/>
          </a:prstGeom>
        </p:spPr>
      </p:pic>
    </p:spTree>
    <p:extLst>
      <p:ext uri="{BB962C8B-B14F-4D97-AF65-F5344CB8AC3E}">
        <p14:creationId xmlns:p14="http://schemas.microsoft.com/office/powerpoint/2010/main" val="215802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F431-A073-654B-BBA3-0E6B81EA5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F39EC-982A-D74D-78A4-1F4130309D35}"/>
              </a:ext>
            </a:extLst>
          </p:cNvPr>
          <p:cNvSpPr>
            <a:spLocks noGrp="1"/>
          </p:cNvSpPr>
          <p:nvPr>
            <p:ph type="title"/>
          </p:nvPr>
        </p:nvSpPr>
        <p:spPr/>
        <p:txBody>
          <a:bodyPr>
            <a:normAutofit fontScale="90000"/>
          </a:bodyPr>
          <a:lstStyle/>
          <a:p>
            <a:r>
              <a:rPr lang="en-US" dirty="0"/>
              <a:t>1.6 Big Picture</a:t>
            </a:r>
            <a:endParaRPr lang="pt-BR" dirty="0"/>
          </a:p>
        </p:txBody>
      </p:sp>
      <p:sp>
        <p:nvSpPr>
          <p:cNvPr id="3" name="Text Placeholder 2">
            <a:extLst>
              <a:ext uri="{FF2B5EF4-FFF2-40B4-BE49-F238E27FC236}">
                <a16:creationId xmlns:a16="http://schemas.microsoft.com/office/drawing/2014/main" id="{476D8F8B-C591-8E34-23D7-D5BE2DDA3CA7}"/>
              </a:ext>
            </a:extLst>
          </p:cNvPr>
          <p:cNvSpPr>
            <a:spLocks noGrp="1"/>
          </p:cNvSpPr>
          <p:nvPr>
            <p:ph type="body" idx="1"/>
          </p:nvPr>
        </p:nvSpPr>
        <p:spPr>
          <a:xfrm>
            <a:off x="311700" y="1152475"/>
            <a:ext cx="8520600" cy="3753354"/>
          </a:xfrm>
        </p:spPr>
        <p:txBody>
          <a:bodyPr>
            <a:normAutofit/>
          </a:bodyPr>
          <a:lstStyle/>
          <a:p>
            <a:pPr marL="139700" indent="0">
              <a:buNone/>
            </a:pPr>
            <a:r>
              <a:rPr lang="pt-BR" dirty="0"/>
              <a:t>Ao abordar um problema:</a:t>
            </a:r>
          </a:p>
          <a:p>
            <a:pPr marL="482600">
              <a:buFont typeface="+mj-lt"/>
              <a:buAutoNum type="arabicPeriod"/>
            </a:pPr>
            <a:r>
              <a:rPr lang="pt-BR" sz="1600" dirty="0">
                <a:latin typeface="Nunito Sans" pitchFamily="2" charset="0"/>
              </a:rPr>
              <a:t>Estudar a teoria por trás, “como pode ser o PGD?”</a:t>
            </a:r>
          </a:p>
          <a:p>
            <a:pPr marL="482600">
              <a:buFont typeface="+mj-lt"/>
              <a:buAutoNum type="arabicPeriod"/>
            </a:pPr>
            <a:r>
              <a:rPr lang="pt-BR" sz="1600" dirty="0">
                <a:latin typeface="Nunito Sans" pitchFamily="2" charset="0"/>
              </a:rPr>
              <a:t>Olhar agnosticamente para os dados, e repensar 1.</a:t>
            </a:r>
          </a:p>
          <a:p>
            <a:pPr marL="482600">
              <a:buFont typeface="+mj-lt"/>
              <a:buAutoNum type="arabicPeriod"/>
            </a:pPr>
            <a:r>
              <a:rPr lang="pt-BR" sz="1600" dirty="0">
                <a:latin typeface="Nunito Sans" pitchFamily="2" charset="0"/>
              </a:rPr>
              <a:t>Como escolher uma família de modelos: O que parece fazer mais sentido? O que se adapta melhor aos dados disponíveis? O que gera os ‘melhores’ resultados?</a:t>
            </a:r>
          </a:p>
          <a:p>
            <a:pPr marL="482600">
              <a:buFont typeface="+mj-lt"/>
              <a:buAutoNum type="arabicPeriod"/>
            </a:pPr>
            <a:r>
              <a:rPr lang="pt-BR" sz="1600" dirty="0">
                <a:latin typeface="Nunito Sans" pitchFamily="2" charset="0"/>
              </a:rPr>
              <a:t>Como escolher um </a:t>
            </a:r>
            <a:r>
              <a:rPr lang="pt-BR" sz="1600" dirty="0" err="1">
                <a:latin typeface="Nunito Sans" pitchFamily="2" charset="0"/>
              </a:rPr>
              <a:t>hyperparâmetro</a:t>
            </a:r>
            <a:r>
              <a:rPr lang="pt-BR" sz="1600" dirty="0">
                <a:latin typeface="Nunito Sans" pitchFamily="2" charset="0"/>
              </a:rPr>
              <a:t>? Da mesma forma que escolhemos a “família de modelos”</a:t>
            </a:r>
          </a:p>
          <a:p>
            <a:pPr marL="482600">
              <a:buFont typeface="+mj-lt"/>
              <a:buAutoNum type="arabicPeriod"/>
            </a:pPr>
            <a:r>
              <a:rPr lang="pt-BR" sz="1600" dirty="0">
                <a:latin typeface="Nunito Sans" pitchFamily="2" charset="0"/>
              </a:rPr>
              <a:t>Meter bronca no ciclo visualizar – transformar – modelar</a:t>
            </a:r>
          </a:p>
          <a:p>
            <a:pPr marL="139700" indent="0">
              <a:buNone/>
            </a:pPr>
            <a:endParaRPr lang="pt-BR" dirty="0"/>
          </a:p>
          <a:p>
            <a:pPr marL="425450" indent="-285750"/>
            <a:r>
              <a:rPr lang="pt-BR" dirty="0" err="1"/>
              <a:t>Semi-independente</a:t>
            </a:r>
            <a:r>
              <a:rPr lang="pt-BR" dirty="0"/>
              <a:t> de tudo isso, fazer o data </a:t>
            </a:r>
            <a:r>
              <a:rPr lang="pt-BR" dirty="0" err="1"/>
              <a:t>wrangle</a:t>
            </a:r>
            <a:endParaRPr lang="pt-BR" dirty="0"/>
          </a:p>
        </p:txBody>
      </p:sp>
      <p:sp>
        <p:nvSpPr>
          <p:cNvPr id="4" name="Slide Number Placeholder 3">
            <a:extLst>
              <a:ext uri="{FF2B5EF4-FFF2-40B4-BE49-F238E27FC236}">
                <a16:creationId xmlns:a16="http://schemas.microsoft.com/office/drawing/2014/main" id="{464BF489-80C3-0AF3-EAD8-876AED845B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18</a:t>
            </a:fld>
            <a:endParaRPr lang="pt-BR"/>
          </a:p>
        </p:txBody>
      </p:sp>
    </p:spTree>
    <p:extLst>
      <p:ext uri="{BB962C8B-B14F-4D97-AF65-F5344CB8AC3E}">
        <p14:creationId xmlns:p14="http://schemas.microsoft.com/office/powerpoint/2010/main" val="1954904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11700" y="196152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dirty="0"/>
              <a:t>2. </a:t>
            </a:r>
            <a:r>
              <a:rPr lang="en-US" dirty="0" err="1"/>
              <a:t>Tipos</a:t>
            </a:r>
            <a:r>
              <a:rPr lang="en-US" dirty="0"/>
              <a:t> de </a:t>
            </a:r>
            <a:r>
              <a:rPr lang="en-US" dirty="0" err="1"/>
              <a:t>Modelos</a:t>
            </a:r>
            <a:endParaRPr dirty="0"/>
          </a:p>
        </p:txBody>
      </p:sp>
      <p:sp>
        <p:nvSpPr>
          <p:cNvPr id="101" name="Google Shape;101;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pt-B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17"/>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Sumário</a:t>
            </a:r>
            <a:endParaRPr dirty="0"/>
          </a:p>
          <a:p>
            <a:pPr marL="0" lvl="0" indent="0" algn="l" rtl="0">
              <a:spcBef>
                <a:spcPts val="0"/>
              </a:spcBef>
              <a:spcAft>
                <a:spcPts val="0"/>
              </a:spcAft>
              <a:buNone/>
            </a:pPr>
            <a:endParaRPr dirty="0"/>
          </a:p>
        </p:txBody>
      </p:sp>
      <p:sp>
        <p:nvSpPr>
          <p:cNvPr id="6" name="Text Placeholder 5">
            <a:extLst>
              <a:ext uri="{FF2B5EF4-FFF2-40B4-BE49-F238E27FC236}">
                <a16:creationId xmlns:a16="http://schemas.microsoft.com/office/drawing/2014/main" id="{CCC0ACEF-4CF0-0042-578D-11B94E232433}"/>
              </a:ext>
            </a:extLst>
          </p:cNvPr>
          <p:cNvSpPr>
            <a:spLocks noGrp="1"/>
          </p:cNvSpPr>
          <p:nvPr>
            <p:ph type="body" idx="1"/>
          </p:nvPr>
        </p:nvSpPr>
        <p:spPr>
          <a:xfrm>
            <a:off x="311700" y="1144980"/>
            <a:ext cx="2813749" cy="4230858"/>
          </a:xfrm>
        </p:spPr>
        <p:txBody>
          <a:bodyPr>
            <a:noAutofit/>
          </a:bodyPr>
          <a:lstStyle/>
          <a:p>
            <a:pPr marL="114300" indent="0">
              <a:buNone/>
            </a:pPr>
            <a:r>
              <a:rPr lang="pt-BR" sz="1100" dirty="0"/>
              <a:t>1. Introdução</a:t>
            </a:r>
          </a:p>
          <a:p>
            <a:pPr marL="288000" indent="0">
              <a:buNone/>
            </a:pPr>
            <a:r>
              <a:rPr lang="pt-BR" sz="1100" dirty="0"/>
              <a:t>1.1 Recapitulando</a:t>
            </a:r>
          </a:p>
          <a:p>
            <a:pPr marL="288000" indent="0">
              <a:buNone/>
            </a:pPr>
            <a:r>
              <a:rPr lang="pt-BR" sz="1100" dirty="0"/>
              <a:t>1.2 PGD</a:t>
            </a:r>
          </a:p>
          <a:p>
            <a:pPr marL="288000" indent="0">
              <a:buNone/>
            </a:pPr>
            <a:r>
              <a:rPr lang="pt-BR" sz="1100" dirty="0"/>
              <a:t>1.3 Modelo e Hipóteses</a:t>
            </a:r>
          </a:p>
          <a:p>
            <a:pPr marL="288000" indent="0">
              <a:buNone/>
            </a:pPr>
            <a:r>
              <a:rPr lang="pt-BR" sz="1100" dirty="0"/>
              <a:t>1.4 Estimação</a:t>
            </a:r>
          </a:p>
          <a:p>
            <a:pPr marL="288000" indent="0">
              <a:spcAft>
                <a:spcPts val="600"/>
              </a:spcAft>
              <a:buNone/>
            </a:pPr>
            <a:r>
              <a:rPr lang="pt-BR" sz="1100" dirty="0"/>
              <a:t>1.5 Resultados e Incerteza</a:t>
            </a:r>
            <a:br>
              <a:rPr lang="pt-BR" sz="1100" dirty="0"/>
            </a:br>
            <a:r>
              <a:rPr lang="pt-BR" sz="1100" dirty="0"/>
              <a:t>1.6 Big Picture</a:t>
            </a:r>
          </a:p>
          <a:p>
            <a:pPr marL="114300" indent="0">
              <a:buNone/>
            </a:pPr>
            <a:r>
              <a:rPr lang="pt-BR" sz="1100" dirty="0"/>
              <a:t>2. Tipos de Modelos</a:t>
            </a:r>
          </a:p>
          <a:p>
            <a:pPr marL="288000" indent="0">
              <a:buNone/>
            </a:pPr>
            <a:r>
              <a:rPr lang="pt-BR" sz="1100" dirty="0"/>
              <a:t>2.1 Estatística e ML</a:t>
            </a:r>
          </a:p>
          <a:p>
            <a:pPr marL="288000" indent="0">
              <a:spcAft>
                <a:spcPts val="600"/>
              </a:spcAft>
              <a:buNone/>
            </a:pPr>
            <a:r>
              <a:rPr lang="pt-BR" sz="1100" dirty="0"/>
              <a:t>2.1 Tipos de Aprendizado</a:t>
            </a:r>
          </a:p>
          <a:p>
            <a:pPr marL="114300" indent="0">
              <a:buNone/>
            </a:pPr>
            <a:r>
              <a:rPr lang="pt-BR" sz="1100" dirty="0"/>
              <a:t>3. Aprendizado Supervisionado</a:t>
            </a:r>
          </a:p>
          <a:p>
            <a:pPr marL="288000" indent="0">
              <a:buNone/>
            </a:pPr>
            <a:r>
              <a:rPr lang="pt-BR" sz="1100" dirty="0"/>
              <a:t>3.1 Métodos de Regressão</a:t>
            </a:r>
          </a:p>
          <a:p>
            <a:pPr marL="432000" indent="0">
              <a:buNone/>
            </a:pPr>
            <a:r>
              <a:rPr lang="pt-BR" sz="1100" dirty="0"/>
              <a:t>3.1.1 Regressão Linear</a:t>
            </a:r>
          </a:p>
          <a:p>
            <a:pPr marL="432000" indent="0">
              <a:buNone/>
            </a:pPr>
            <a:r>
              <a:rPr lang="pt-BR" sz="1100" dirty="0"/>
              <a:t>3.1.2 Regressão Linear + NL</a:t>
            </a:r>
          </a:p>
          <a:p>
            <a:pPr marL="432000" indent="0">
              <a:spcAft>
                <a:spcPts val="600"/>
              </a:spcAft>
              <a:buNone/>
            </a:pPr>
            <a:r>
              <a:rPr lang="pt-BR" sz="1100" dirty="0"/>
              <a:t>3.1.3 Regressão Não-Linear</a:t>
            </a:r>
            <a:br>
              <a:rPr lang="pt-BR" sz="1100" dirty="0"/>
            </a:br>
            <a:r>
              <a:rPr lang="pt-BR" sz="1100" dirty="0"/>
              <a:t>3.1.4 Regressão Penalizada</a:t>
            </a:r>
          </a:p>
        </p:txBody>
      </p:sp>
      <p:sp>
        <p:nvSpPr>
          <p:cNvPr id="93" name="Google Shape;93;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2</a:t>
            </a:fld>
            <a:endParaRPr/>
          </a:p>
        </p:txBody>
      </p:sp>
      <p:sp>
        <p:nvSpPr>
          <p:cNvPr id="7" name="Text Placeholder 5">
            <a:extLst>
              <a:ext uri="{FF2B5EF4-FFF2-40B4-BE49-F238E27FC236}">
                <a16:creationId xmlns:a16="http://schemas.microsoft.com/office/drawing/2014/main" id="{387716BA-D043-BAAE-C741-D5854112C6D4}"/>
              </a:ext>
            </a:extLst>
          </p:cNvPr>
          <p:cNvSpPr txBox="1">
            <a:spLocks/>
          </p:cNvSpPr>
          <p:nvPr/>
        </p:nvSpPr>
        <p:spPr>
          <a:xfrm>
            <a:off x="2939144" y="1144980"/>
            <a:ext cx="3319251" cy="42250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1"/>
              </a:buClr>
              <a:buSzPts val="1800"/>
              <a:buFont typeface="Montserrat SemiBold"/>
              <a:buChar char="●"/>
              <a:defRPr sz="1800" b="0" i="0" u="none" strike="noStrike" cap="none">
                <a:solidFill>
                  <a:schemeClr val="dk2"/>
                </a:solidFill>
                <a:latin typeface="Montserrat SemiBold"/>
                <a:ea typeface="Montserrat SemiBold"/>
                <a:cs typeface="Montserrat SemiBold"/>
                <a:sym typeface="Montserrat SemiBold"/>
              </a:defRPr>
            </a:lvl1pPr>
            <a:lvl2pPr marL="914400" marR="0" lvl="1"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9pPr>
          </a:lstStyle>
          <a:p>
            <a:pPr marL="288000" indent="0">
              <a:buNone/>
            </a:pPr>
            <a:r>
              <a:rPr lang="pt-BR" sz="1100" dirty="0"/>
              <a:t>3.2 Métodos de Classificação</a:t>
            </a:r>
          </a:p>
          <a:p>
            <a:pPr marL="432000" indent="0">
              <a:buNone/>
            </a:pPr>
            <a:r>
              <a:rPr lang="pt-BR" sz="1100" dirty="0"/>
              <a:t>3.2.1 Regressão Logística</a:t>
            </a:r>
          </a:p>
          <a:p>
            <a:pPr marL="432000" indent="0">
              <a:buNone/>
            </a:pPr>
            <a:r>
              <a:rPr lang="pt-BR" sz="1100" dirty="0"/>
              <a:t>3.2.2 </a:t>
            </a:r>
            <a:r>
              <a:rPr lang="pt-BR" sz="1100" dirty="0" err="1"/>
              <a:t>Decision</a:t>
            </a:r>
            <a:r>
              <a:rPr lang="pt-BR" sz="1100" dirty="0"/>
              <a:t> </a:t>
            </a:r>
            <a:r>
              <a:rPr lang="pt-BR" sz="1100" dirty="0" err="1"/>
              <a:t>Trees</a:t>
            </a:r>
            <a:endParaRPr lang="pt-BR" sz="1100" dirty="0"/>
          </a:p>
          <a:p>
            <a:pPr marL="432000" indent="0">
              <a:buNone/>
            </a:pPr>
            <a:r>
              <a:rPr lang="pt-BR" sz="1100" dirty="0"/>
              <a:t>3.2.3 Random </a:t>
            </a:r>
            <a:r>
              <a:rPr lang="pt-BR" sz="1100" dirty="0" err="1"/>
              <a:t>Forests</a:t>
            </a:r>
            <a:endParaRPr lang="pt-BR" sz="1100" dirty="0"/>
          </a:p>
          <a:p>
            <a:pPr marL="432000" indent="0">
              <a:buNone/>
            </a:pPr>
            <a:r>
              <a:rPr lang="pt-BR" sz="1100" dirty="0"/>
              <a:t>3.2.4 </a:t>
            </a:r>
            <a:r>
              <a:rPr lang="pt-BR" sz="1100" dirty="0" err="1"/>
              <a:t>Support</a:t>
            </a:r>
            <a:r>
              <a:rPr lang="pt-BR" sz="1100" dirty="0"/>
              <a:t> Vector </a:t>
            </a:r>
            <a:r>
              <a:rPr lang="pt-BR" sz="1100" dirty="0" err="1"/>
              <a:t>Machines</a:t>
            </a:r>
            <a:endParaRPr lang="pt-BR" sz="1100" dirty="0"/>
          </a:p>
          <a:p>
            <a:pPr marL="432000" indent="0">
              <a:buNone/>
            </a:pPr>
            <a:endParaRPr lang="pt-BR" sz="1100" dirty="0"/>
          </a:p>
          <a:p>
            <a:pPr marL="114300" indent="0">
              <a:buNone/>
            </a:pPr>
            <a:r>
              <a:rPr lang="pt-BR" sz="1100" dirty="0"/>
              <a:t>4. Aprendizado Não Supervisionado</a:t>
            </a:r>
          </a:p>
          <a:p>
            <a:pPr marL="288000" indent="0">
              <a:buNone/>
            </a:pPr>
            <a:r>
              <a:rPr lang="pt-BR" sz="1100" dirty="0"/>
              <a:t>4.1 Métodos de </a:t>
            </a:r>
            <a:r>
              <a:rPr lang="pt-BR" sz="1100" dirty="0" err="1"/>
              <a:t>Clustering</a:t>
            </a:r>
            <a:endParaRPr lang="pt-BR" sz="1100" dirty="0"/>
          </a:p>
          <a:p>
            <a:pPr marL="432000" indent="0">
              <a:buNone/>
            </a:pPr>
            <a:r>
              <a:rPr lang="pt-BR" sz="1100" dirty="0"/>
              <a:t>4.1.1 K-</a:t>
            </a:r>
            <a:r>
              <a:rPr lang="pt-BR" sz="1100" dirty="0" err="1"/>
              <a:t>means</a:t>
            </a:r>
            <a:endParaRPr lang="pt-BR" sz="1100" dirty="0"/>
          </a:p>
          <a:p>
            <a:pPr marL="432000" indent="0">
              <a:buNone/>
            </a:pPr>
            <a:r>
              <a:rPr lang="pt-BR" sz="1100" dirty="0"/>
              <a:t>4.1.2 Cluster Hierárquico</a:t>
            </a:r>
          </a:p>
          <a:p>
            <a:pPr marL="432000" indent="0">
              <a:buNone/>
            </a:pPr>
            <a:r>
              <a:rPr lang="pt-BR" sz="1100" dirty="0"/>
              <a:t>4.2 Redução de Dimensionalidade</a:t>
            </a:r>
          </a:p>
          <a:p>
            <a:pPr marL="432000" indent="0">
              <a:spcAft>
                <a:spcPts val="600"/>
              </a:spcAft>
              <a:buNone/>
            </a:pPr>
            <a:r>
              <a:rPr lang="pt-BR" sz="1100" dirty="0"/>
              <a:t>4.2.1 PCA</a:t>
            </a:r>
          </a:p>
          <a:p>
            <a:pPr marL="114300" indent="0">
              <a:buNone/>
            </a:pPr>
            <a:r>
              <a:rPr lang="pt-BR" sz="1100" dirty="0"/>
              <a:t>5. Temas Gerais</a:t>
            </a:r>
          </a:p>
          <a:p>
            <a:pPr marL="288000" indent="0">
              <a:buNone/>
            </a:pPr>
            <a:r>
              <a:rPr lang="pt-BR" sz="1100" dirty="0"/>
              <a:t>5.1 Dos Modelos</a:t>
            </a:r>
          </a:p>
          <a:p>
            <a:pPr marL="288000" indent="0">
              <a:buNone/>
            </a:pPr>
            <a:r>
              <a:rPr lang="pt-BR" sz="1100" dirty="0"/>
              <a:t>5.2 Dos Dados</a:t>
            </a:r>
          </a:p>
          <a:p>
            <a:pPr marL="288000" indent="0">
              <a:spcAft>
                <a:spcPts val="600"/>
              </a:spcAft>
              <a:buNone/>
            </a:pPr>
            <a:r>
              <a:rPr lang="pt-BR" sz="1100" dirty="0"/>
              <a:t>5.3 Das Implementações</a:t>
            </a:r>
          </a:p>
        </p:txBody>
      </p:sp>
      <p:sp>
        <p:nvSpPr>
          <p:cNvPr id="2" name="Text Placeholder 5">
            <a:extLst>
              <a:ext uri="{FF2B5EF4-FFF2-40B4-BE49-F238E27FC236}">
                <a16:creationId xmlns:a16="http://schemas.microsoft.com/office/drawing/2014/main" id="{10B0C9CF-5989-4390-812C-1D00E9909A0A}"/>
              </a:ext>
            </a:extLst>
          </p:cNvPr>
          <p:cNvSpPr txBox="1">
            <a:spLocks/>
          </p:cNvSpPr>
          <p:nvPr/>
        </p:nvSpPr>
        <p:spPr>
          <a:xfrm>
            <a:off x="5880308" y="1195340"/>
            <a:ext cx="2737485" cy="42250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1"/>
              </a:buClr>
              <a:buSzPts val="1800"/>
              <a:buFont typeface="Montserrat SemiBold"/>
              <a:buChar char="●"/>
              <a:defRPr sz="1800" b="0" i="0" u="none" strike="noStrike" cap="none">
                <a:solidFill>
                  <a:schemeClr val="dk2"/>
                </a:solidFill>
                <a:latin typeface="Montserrat SemiBold"/>
                <a:ea typeface="Montserrat SemiBold"/>
                <a:cs typeface="Montserrat SemiBold"/>
                <a:sym typeface="Montserrat SemiBold"/>
              </a:defRPr>
            </a:lvl1pPr>
            <a:lvl2pPr marL="914400" marR="0" lvl="1"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9pPr>
          </a:lstStyle>
          <a:p>
            <a:pPr marL="114300" indent="0">
              <a:buNone/>
            </a:pPr>
            <a:r>
              <a:rPr lang="pt-BR" sz="1100" dirty="0"/>
              <a:t>6. Métodos Avançados</a:t>
            </a:r>
          </a:p>
          <a:p>
            <a:pPr marL="288000" indent="0">
              <a:buNone/>
            </a:pPr>
            <a:r>
              <a:rPr lang="pt-BR" sz="1100" dirty="0"/>
              <a:t>6.1 Validação</a:t>
            </a:r>
            <a:br>
              <a:rPr lang="pt-BR" sz="1100" dirty="0"/>
            </a:br>
            <a:r>
              <a:rPr lang="pt-BR" sz="1100" dirty="0"/>
              <a:t>6.2 Ensambles</a:t>
            </a:r>
          </a:p>
          <a:p>
            <a:pPr marL="288000" indent="0">
              <a:spcAft>
                <a:spcPts val="600"/>
              </a:spcAft>
              <a:buNone/>
            </a:pPr>
            <a:r>
              <a:rPr lang="pt-BR" sz="1100" dirty="0"/>
              <a:t>6.3 Neural Networks</a:t>
            </a:r>
          </a:p>
          <a:p>
            <a:pPr marL="114300" indent="0">
              <a:buNone/>
            </a:pPr>
            <a:r>
              <a:rPr lang="pt-BR" sz="1100" dirty="0"/>
              <a:t>7. Temas em Tipos de Dados</a:t>
            </a:r>
          </a:p>
          <a:p>
            <a:pPr marL="288000" indent="0">
              <a:buNone/>
            </a:pPr>
            <a:r>
              <a:rPr lang="pt-BR" sz="1100" dirty="0"/>
              <a:t>7.1 Tipos de Dados</a:t>
            </a:r>
          </a:p>
          <a:p>
            <a:pPr marL="288000" indent="0">
              <a:buNone/>
            </a:pPr>
            <a:r>
              <a:rPr lang="pt-BR" sz="1100" dirty="0"/>
              <a:t>7.2 Séries Temporais</a:t>
            </a:r>
          </a:p>
          <a:p>
            <a:pPr marL="288000" indent="0">
              <a:buNone/>
            </a:pPr>
            <a:r>
              <a:rPr lang="pt-BR" sz="1100" dirty="0"/>
              <a:t>7.3 Painéis</a:t>
            </a:r>
          </a:p>
          <a:p>
            <a:pPr marL="288000" indent="0">
              <a:buNone/>
            </a:pPr>
            <a:r>
              <a:rPr lang="pt-BR" sz="1100" dirty="0"/>
              <a:t>7.4 </a:t>
            </a:r>
            <a:r>
              <a:rPr lang="pt-BR" sz="1100" dirty="0" err="1"/>
              <a:t>Tensors</a:t>
            </a:r>
            <a:r>
              <a:rPr lang="pt-BR" sz="1100" dirty="0"/>
              <a:t> e Imagens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EC08-78B9-19D1-DD3A-3A028CC4B3E7}"/>
              </a:ext>
            </a:extLst>
          </p:cNvPr>
          <p:cNvSpPr>
            <a:spLocks noGrp="1"/>
          </p:cNvSpPr>
          <p:nvPr>
            <p:ph type="title"/>
          </p:nvPr>
        </p:nvSpPr>
        <p:spPr/>
        <p:txBody>
          <a:bodyPr>
            <a:normAutofit fontScale="90000"/>
          </a:bodyPr>
          <a:lstStyle/>
          <a:p>
            <a:r>
              <a:rPr lang="en-US" dirty="0"/>
              <a:t>2.1 </a:t>
            </a:r>
            <a:r>
              <a:rPr lang="en-US" dirty="0" err="1"/>
              <a:t>Estatística</a:t>
            </a:r>
            <a:r>
              <a:rPr lang="en-US" dirty="0"/>
              <a:t> e ML</a:t>
            </a:r>
            <a:endParaRPr lang="pt-BR" dirty="0"/>
          </a:p>
        </p:txBody>
      </p:sp>
      <p:sp>
        <p:nvSpPr>
          <p:cNvPr id="3" name="Text Placeholder 2">
            <a:extLst>
              <a:ext uri="{FF2B5EF4-FFF2-40B4-BE49-F238E27FC236}">
                <a16:creationId xmlns:a16="http://schemas.microsoft.com/office/drawing/2014/main" id="{03619964-D9E2-24AC-54DA-E12450491F23}"/>
              </a:ext>
            </a:extLst>
          </p:cNvPr>
          <p:cNvSpPr>
            <a:spLocks noGrp="1"/>
          </p:cNvSpPr>
          <p:nvPr>
            <p:ph type="body" idx="1"/>
          </p:nvPr>
        </p:nvSpPr>
        <p:spPr/>
        <p:txBody>
          <a:bodyPr>
            <a:normAutofit lnSpcReduction="10000"/>
          </a:bodyPr>
          <a:lstStyle/>
          <a:p>
            <a:r>
              <a:rPr lang="en-US" dirty="0" err="1"/>
              <a:t>Existem</a:t>
            </a:r>
            <a:r>
              <a:rPr lang="en-US" dirty="0"/>
              <a:t> </a:t>
            </a:r>
            <a:r>
              <a:rPr lang="en-US" dirty="0" err="1"/>
              <a:t>modelos</a:t>
            </a:r>
            <a:r>
              <a:rPr lang="en-US" dirty="0"/>
              <a:t>, conjuntos de </a:t>
            </a:r>
            <a:r>
              <a:rPr lang="en-US" dirty="0" err="1"/>
              <a:t>hipóteses</a:t>
            </a:r>
            <a:r>
              <a:rPr lang="en-US" dirty="0"/>
              <a:t>, </a:t>
            </a:r>
            <a:r>
              <a:rPr lang="en-US" dirty="0" err="1"/>
              <a:t>pré-prontos</a:t>
            </a:r>
            <a:endParaRPr lang="en-US" dirty="0"/>
          </a:p>
          <a:p>
            <a:pPr lvl="1"/>
            <a:r>
              <a:rPr lang="en-US" dirty="0" err="1"/>
              <a:t>Vocês</a:t>
            </a:r>
            <a:r>
              <a:rPr lang="en-US" dirty="0"/>
              <a:t> </a:t>
            </a:r>
            <a:r>
              <a:rPr lang="en-US" dirty="0" err="1"/>
              <a:t>os</a:t>
            </a:r>
            <a:r>
              <a:rPr lang="en-US" dirty="0"/>
              <a:t> </a:t>
            </a:r>
            <a:r>
              <a:rPr lang="en-US" dirty="0" err="1"/>
              <a:t>aprenderão</a:t>
            </a:r>
            <a:r>
              <a:rPr lang="en-US" dirty="0"/>
              <a:t> </a:t>
            </a:r>
            <a:r>
              <a:rPr lang="en-US" dirty="0" err="1"/>
              <a:t>hoje</a:t>
            </a:r>
            <a:r>
              <a:rPr lang="en-US" dirty="0"/>
              <a:t>, </a:t>
            </a:r>
            <a:r>
              <a:rPr lang="en-US" dirty="0" err="1"/>
              <a:t>quando</a:t>
            </a:r>
            <a:r>
              <a:rPr lang="en-US" dirty="0"/>
              <a:t> e </a:t>
            </a:r>
            <a:r>
              <a:rPr lang="en-US" dirty="0" err="1"/>
              <a:t>como</a:t>
            </a:r>
            <a:r>
              <a:rPr lang="en-US" dirty="0"/>
              <a:t> usar </a:t>
            </a:r>
            <a:r>
              <a:rPr lang="en-US" dirty="0" err="1"/>
              <a:t>cada</a:t>
            </a:r>
            <a:r>
              <a:rPr lang="en-US" dirty="0"/>
              <a:t> um</a:t>
            </a:r>
          </a:p>
          <a:p>
            <a:endParaRPr lang="en-US" dirty="0"/>
          </a:p>
          <a:p>
            <a:r>
              <a:rPr lang="en-US" dirty="0"/>
              <a:t>Seu </a:t>
            </a:r>
            <a:r>
              <a:rPr lang="en-US" dirty="0" err="1"/>
              <a:t>estudo</a:t>
            </a:r>
            <a:r>
              <a:rPr lang="en-US" dirty="0"/>
              <a:t> </a:t>
            </a:r>
            <a:r>
              <a:rPr lang="en-US" dirty="0" err="1"/>
              <a:t>faz</a:t>
            </a:r>
            <a:r>
              <a:rPr lang="en-US" dirty="0"/>
              <a:t> </a:t>
            </a:r>
            <a:r>
              <a:rPr lang="en-US" dirty="0" err="1"/>
              <a:t>parte</a:t>
            </a:r>
            <a:r>
              <a:rPr lang="en-US" dirty="0"/>
              <a:t> da </a:t>
            </a:r>
            <a:r>
              <a:rPr lang="en-US" dirty="0" err="1"/>
              <a:t>estatística</a:t>
            </a:r>
            <a:r>
              <a:rPr lang="en-US" dirty="0"/>
              <a:t> e </a:t>
            </a:r>
            <a:r>
              <a:rPr lang="en-US" dirty="0" err="1"/>
              <a:t>aprendizado</a:t>
            </a:r>
            <a:r>
              <a:rPr lang="en-US" dirty="0"/>
              <a:t> de </a:t>
            </a:r>
            <a:r>
              <a:rPr lang="en-US" dirty="0" err="1"/>
              <a:t>máquina</a:t>
            </a:r>
            <a:r>
              <a:rPr lang="en-US" dirty="0"/>
              <a:t> (ML)</a:t>
            </a:r>
          </a:p>
          <a:p>
            <a:endParaRPr lang="en-US" dirty="0"/>
          </a:p>
          <a:p>
            <a:r>
              <a:rPr lang="en-US" dirty="0"/>
              <a:t>O campo da ML </a:t>
            </a:r>
            <a:r>
              <a:rPr lang="en-US" dirty="0" err="1"/>
              <a:t>não</a:t>
            </a:r>
            <a:r>
              <a:rPr lang="en-US" dirty="0"/>
              <a:t> é </a:t>
            </a:r>
            <a:r>
              <a:rPr lang="en-US" dirty="0" err="1"/>
              <a:t>tão</a:t>
            </a:r>
            <a:r>
              <a:rPr lang="en-US" dirty="0"/>
              <a:t> </a:t>
            </a:r>
            <a:r>
              <a:rPr lang="en-US" dirty="0" err="1"/>
              <a:t>preocupado</a:t>
            </a:r>
            <a:r>
              <a:rPr lang="en-US" dirty="0"/>
              <a:t> com a </a:t>
            </a:r>
            <a:r>
              <a:rPr lang="en-US" dirty="0" err="1"/>
              <a:t>motivação</a:t>
            </a:r>
            <a:r>
              <a:rPr lang="en-US" dirty="0"/>
              <a:t> </a:t>
            </a:r>
            <a:r>
              <a:rPr lang="en-US" dirty="0" err="1"/>
              <a:t>estatística</a:t>
            </a:r>
            <a:r>
              <a:rPr lang="en-US" dirty="0"/>
              <a:t> da </a:t>
            </a:r>
            <a:r>
              <a:rPr lang="en-US" dirty="0" err="1"/>
              <a:t>seção</a:t>
            </a:r>
            <a:r>
              <a:rPr lang="en-US" dirty="0"/>
              <a:t> 1</a:t>
            </a:r>
          </a:p>
          <a:p>
            <a:pPr lvl="1"/>
            <a:r>
              <a:rPr lang="pt-BR" dirty="0"/>
              <a:t>“algoritmos para achar padrões nos dados”</a:t>
            </a:r>
          </a:p>
          <a:p>
            <a:pPr lvl="1"/>
            <a:r>
              <a:rPr lang="pt-BR" dirty="0"/>
              <a:t>Ainda assim, um PGD existe. Adicionalmente, a essência da estimação é a mesma</a:t>
            </a:r>
          </a:p>
          <a:p>
            <a:pPr lvl="1"/>
            <a:r>
              <a:rPr lang="pt-BR" dirty="0"/>
              <a:t>Modelos de ML + estilo da estatística = </a:t>
            </a:r>
            <a:r>
              <a:rPr lang="pt-BR" dirty="0" err="1"/>
              <a:t>Statistical</a:t>
            </a:r>
            <a:r>
              <a:rPr lang="pt-BR" dirty="0"/>
              <a:t> Learning</a:t>
            </a:r>
          </a:p>
          <a:p>
            <a:pPr lvl="1"/>
            <a:endParaRPr lang="pt-BR" dirty="0"/>
          </a:p>
          <a:p>
            <a:r>
              <a:rPr lang="pt-BR" dirty="0"/>
              <a:t>Nesse curso, focaremos em ML para previsão</a:t>
            </a:r>
          </a:p>
          <a:p>
            <a:pPr marL="114300" indent="0">
              <a:buNone/>
            </a:pPr>
            <a:endParaRPr lang="en-US" dirty="0"/>
          </a:p>
        </p:txBody>
      </p:sp>
      <p:sp>
        <p:nvSpPr>
          <p:cNvPr id="4" name="Slide Number Placeholder 3">
            <a:extLst>
              <a:ext uri="{FF2B5EF4-FFF2-40B4-BE49-F238E27FC236}">
                <a16:creationId xmlns:a16="http://schemas.microsoft.com/office/drawing/2014/main" id="{D32B6E6B-C46C-5391-39C0-2BB4372C2B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20</a:t>
            </a:fld>
            <a:endParaRPr lang="pt-BR"/>
          </a:p>
        </p:txBody>
      </p:sp>
    </p:spTree>
    <p:extLst>
      <p:ext uri="{BB962C8B-B14F-4D97-AF65-F5344CB8AC3E}">
        <p14:creationId xmlns:p14="http://schemas.microsoft.com/office/powerpoint/2010/main" val="4133596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2.1 Tipos de Aprendizado</a:t>
            </a:r>
            <a:endParaRPr dirty="0"/>
          </a:p>
        </p:txBody>
      </p:sp>
      <p:sp>
        <p:nvSpPr>
          <p:cNvPr id="148" name="Google Shape;148;p2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sz="1500">
                <a:latin typeface="Montserrat SemiBold"/>
                <a:ea typeface="Montserrat SemiBold"/>
                <a:cs typeface="Montserrat SemiBold"/>
                <a:sym typeface="Montserrat SemiBold"/>
              </a:rPr>
              <a:t>21</a:t>
            </a:fld>
            <a:endParaRPr sz="1500">
              <a:latin typeface="Montserrat SemiBold"/>
              <a:ea typeface="Montserrat SemiBold"/>
              <a:cs typeface="Montserrat SemiBold"/>
              <a:sym typeface="Montserrat SemiBold"/>
            </a:endParaRPr>
          </a:p>
        </p:txBody>
      </p:sp>
      <p:sp>
        <p:nvSpPr>
          <p:cNvPr id="149" name="Google Shape;149;p24"/>
          <p:cNvSpPr txBox="1">
            <a:spLocks noGrp="1"/>
          </p:cNvSpPr>
          <p:nvPr>
            <p:ph type="body" idx="1"/>
          </p:nvPr>
        </p:nvSpPr>
        <p:spPr>
          <a:xfrm>
            <a:off x="311700" y="10762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t-BR" dirty="0">
                <a:latin typeface="Montserrat SemiBold" pitchFamily="2" charset="0"/>
                <a:ea typeface="Nunito Sans"/>
                <a:cs typeface="Nunito Sans"/>
                <a:sym typeface="Nunito Sans"/>
              </a:rPr>
              <a:t>Os modelos de Machine Learning podem ser divididos em três categorias:</a:t>
            </a:r>
            <a:endParaRPr dirty="0">
              <a:latin typeface="Montserrat SemiBold" pitchFamily="2" charset="0"/>
              <a:ea typeface="Nunito Sans"/>
              <a:cs typeface="Nunito Sans"/>
              <a:sym typeface="Nunito Sans"/>
            </a:endParaRPr>
          </a:p>
        </p:txBody>
      </p:sp>
      <p:sp>
        <p:nvSpPr>
          <p:cNvPr id="151" name="Google Shape;151;p24"/>
          <p:cNvSpPr txBox="1"/>
          <p:nvPr/>
        </p:nvSpPr>
        <p:spPr>
          <a:xfrm>
            <a:off x="974775" y="2618922"/>
            <a:ext cx="1947600" cy="1174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dk1"/>
                </a:solidFill>
                <a:latin typeface="Nunito Sans"/>
                <a:ea typeface="Nunito Sans"/>
                <a:cs typeface="Nunito Sans"/>
                <a:sym typeface="Nunito Sans"/>
              </a:rPr>
              <a:t>SUPERVISIONADO</a:t>
            </a:r>
            <a:endParaRPr b="1">
              <a:solidFill>
                <a:schemeClr val="dk1"/>
              </a:solidFill>
              <a:latin typeface="Nunito Sans"/>
              <a:ea typeface="Nunito Sans"/>
              <a:cs typeface="Nunito Sans"/>
              <a:sym typeface="Nunito Sans"/>
            </a:endParaRPr>
          </a:p>
          <a:p>
            <a:pPr marL="0" lvl="0" indent="0" algn="ctr" rtl="0">
              <a:spcBef>
                <a:spcPts val="1000"/>
              </a:spcBef>
              <a:spcAft>
                <a:spcPts val="0"/>
              </a:spcAft>
              <a:buNone/>
            </a:pPr>
            <a:r>
              <a:rPr lang="pt-BR">
                <a:solidFill>
                  <a:schemeClr val="dk1"/>
                </a:solidFill>
                <a:latin typeface="Nunito Sans"/>
                <a:ea typeface="Nunito Sans"/>
                <a:cs typeface="Nunito Sans"/>
                <a:sym typeface="Nunito Sans"/>
              </a:rPr>
              <a:t>Task Driven</a:t>
            </a:r>
            <a:endParaRPr>
              <a:solidFill>
                <a:schemeClr val="dk1"/>
              </a:solidFill>
              <a:latin typeface="Nunito Sans"/>
              <a:ea typeface="Nunito Sans"/>
              <a:cs typeface="Nunito Sans"/>
              <a:sym typeface="Nunito Sans"/>
            </a:endParaRPr>
          </a:p>
          <a:p>
            <a:pPr marL="0" lvl="0" indent="0" algn="ctr" rtl="0">
              <a:spcBef>
                <a:spcPts val="0"/>
              </a:spcBef>
              <a:spcAft>
                <a:spcPts val="0"/>
              </a:spcAft>
              <a:buNone/>
            </a:pPr>
            <a:endParaRPr>
              <a:solidFill>
                <a:schemeClr val="dk1"/>
              </a:solidFill>
              <a:latin typeface="Nunito Sans"/>
              <a:ea typeface="Nunito Sans"/>
              <a:cs typeface="Nunito Sans"/>
              <a:sym typeface="Nunito Sans"/>
            </a:endParaRPr>
          </a:p>
          <a:p>
            <a:pPr marL="0" lvl="0" indent="0" algn="ctr" rtl="0">
              <a:spcBef>
                <a:spcPts val="0"/>
              </a:spcBef>
              <a:spcAft>
                <a:spcPts val="0"/>
              </a:spcAft>
              <a:buNone/>
            </a:pPr>
            <a:endParaRPr>
              <a:solidFill>
                <a:schemeClr val="dk1"/>
              </a:solidFill>
              <a:latin typeface="Nunito Sans"/>
              <a:ea typeface="Nunito Sans"/>
              <a:cs typeface="Nunito Sans"/>
              <a:sym typeface="Nunito Sans"/>
            </a:endParaRPr>
          </a:p>
        </p:txBody>
      </p:sp>
      <p:sp>
        <p:nvSpPr>
          <p:cNvPr id="152" name="Google Shape;152;p24"/>
          <p:cNvSpPr txBox="1"/>
          <p:nvPr/>
        </p:nvSpPr>
        <p:spPr>
          <a:xfrm>
            <a:off x="3359250" y="2618922"/>
            <a:ext cx="2425500" cy="1174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dk1"/>
                </a:solidFill>
                <a:latin typeface="Nunito Sans"/>
                <a:ea typeface="Nunito Sans"/>
                <a:cs typeface="Nunito Sans"/>
                <a:sym typeface="Nunito Sans"/>
              </a:rPr>
              <a:t>NÃO-SUPERVISIONADO</a:t>
            </a:r>
            <a:endParaRPr b="1">
              <a:solidFill>
                <a:schemeClr val="dk1"/>
              </a:solidFill>
              <a:latin typeface="Nunito Sans"/>
              <a:ea typeface="Nunito Sans"/>
              <a:cs typeface="Nunito Sans"/>
              <a:sym typeface="Nunito Sans"/>
            </a:endParaRPr>
          </a:p>
          <a:p>
            <a:pPr marL="0" lvl="0" indent="0" algn="ctr" rtl="0">
              <a:spcBef>
                <a:spcPts val="1000"/>
              </a:spcBef>
              <a:spcAft>
                <a:spcPts val="0"/>
              </a:spcAft>
              <a:buNone/>
            </a:pPr>
            <a:r>
              <a:rPr lang="pt-BR">
                <a:solidFill>
                  <a:schemeClr val="dk1"/>
                </a:solidFill>
                <a:latin typeface="Nunito Sans"/>
                <a:ea typeface="Nunito Sans"/>
                <a:cs typeface="Nunito Sans"/>
                <a:sym typeface="Nunito Sans"/>
              </a:rPr>
              <a:t>Data Driven</a:t>
            </a:r>
            <a:endParaRPr>
              <a:solidFill>
                <a:schemeClr val="dk1"/>
              </a:solidFill>
              <a:latin typeface="Nunito Sans"/>
              <a:ea typeface="Nunito Sans"/>
              <a:cs typeface="Nunito Sans"/>
              <a:sym typeface="Nunito Sans"/>
            </a:endParaRPr>
          </a:p>
          <a:p>
            <a:pPr marL="0" lvl="0" indent="0" algn="ctr" rtl="0">
              <a:spcBef>
                <a:spcPts val="0"/>
              </a:spcBef>
              <a:spcAft>
                <a:spcPts val="0"/>
              </a:spcAft>
              <a:buNone/>
            </a:pPr>
            <a:endParaRPr>
              <a:solidFill>
                <a:schemeClr val="dk1"/>
              </a:solidFill>
              <a:latin typeface="Nunito Sans"/>
              <a:ea typeface="Nunito Sans"/>
              <a:cs typeface="Nunito Sans"/>
              <a:sym typeface="Nunito Sans"/>
            </a:endParaRPr>
          </a:p>
          <a:p>
            <a:pPr marL="0" lvl="0" indent="0" algn="ctr" rtl="0">
              <a:spcBef>
                <a:spcPts val="0"/>
              </a:spcBef>
              <a:spcAft>
                <a:spcPts val="0"/>
              </a:spcAft>
              <a:buNone/>
            </a:pPr>
            <a:endParaRPr>
              <a:solidFill>
                <a:schemeClr val="dk1"/>
              </a:solidFill>
              <a:latin typeface="Nunito Sans"/>
              <a:ea typeface="Nunito Sans"/>
              <a:cs typeface="Nunito Sans"/>
              <a:sym typeface="Nunito Sans"/>
            </a:endParaRPr>
          </a:p>
        </p:txBody>
      </p:sp>
      <p:sp>
        <p:nvSpPr>
          <p:cNvPr id="153" name="Google Shape;153;p24"/>
          <p:cNvSpPr txBox="1"/>
          <p:nvPr/>
        </p:nvSpPr>
        <p:spPr>
          <a:xfrm>
            <a:off x="6221625" y="2618922"/>
            <a:ext cx="1947600" cy="1174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dk1"/>
                </a:solidFill>
                <a:latin typeface="Nunito Sans"/>
                <a:ea typeface="Nunito Sans"/>
                <a:cs typeface="Nunito Sans"/>
                <a:sym typeface="Nunito Sans"/>
              </a:rPr>
              <a:t>POR REFORÇO</a:t>
            </a:r>
            <a:endParaRPr b="1">
              <a:solidFill>
                <a:schemeClr val="dk1"/>
              </a:solidFill>
              <a:latin typeface="Nunito Sans"/>
              <a:ea typeface="Nunito Sans"/>
              <a:cs typeface="Nunito Sans"/>
              <a:sym typeface="Nunito Sans"/>
            </a:endParaRPr>
          </a:p>
          <a:p>
            <a:pPr marL="0" lvl="0" indent="0" algn="ctr" rtl="0">
              <a:spcBef>
                <a:spcPts val="1000"/>
              </a:spcBef>
              <a:spcAft>
                <a:spcPts val="0"/>
              </a:spcAft>
              <a:buNone/>
            </a:pPr>
            <a:r>
              <a:rPr lang="pt-BR">
                <a:solidFill>
                  <a:schemeClr val="dk1"/>
                </a:solidFill>
                <a:latin typeface="Nunito Sans"/>
                <a:ea typeface="Nunito Sans"/>
                <a:cs typeface="Nunito Sans"/>
                <a:sym typeface="Nunito Sans"/>
              </a:rPr>
              <a:t>Learn from mistakes</a:t>
            </a:r>
            <a:endParaRPr>
              <a:solidFill>
                <a:schemeClr val="dk1"/>
              </a:solidFill>
              <a:latin typeface="Nunito Sans"/>
              <a:ea typeface="Nunito Sans"/>
              <a:cs typeface="Nunito Sans"/>
              <a:sym typeface="Nunito Sans"/>
            </a:endParaRPr>
          </a:p>
          <a:p>
            <a:pPr marL="0" lvl="0" indent="0" algn="ctr" rtl="0">
              <a:spcBef>
                <a:spcPts val="0"/>
              </a:spcBef>
              <a:spcAft>
                <a:spcPts val="0"/>
              </a:spcAft>
              <a:buNone/>
            </a:pPr>
            <a:endParaRPr>
              <a:solidFill>
                <a:schemeClr val="dk1"/>
              </a:solidFill>
              <a:latin typeface="Nunito Sans"/>
              <a:ea typeface="Nunito Sans"/>
              <a:cs typeface="Nunito Sans"/>
              <a:sym typeface="Nunito Sans"/>
            </a:endParaRPr>
          </a:p>
          <a:p>
            <a:pPr marL="0" lvl="0" indent="0" algn="ctr" rtl="0">
              <a:spcBef>
                <a:spcPts val="0"/>
              </a:spcBef>
              <a:spcAft>
                <a:spcPts val="0"/>
              </a:spcAft>
              <a:buNone/>
            </a:pPr>
            <a:endParaRPr>
              <a:solidFill>
                <a:schemeClr val="dk1"/>
              </a:solidFill>
              <a:latin typeface="Nunito Sans"/>
              <a:ea typeface="Nunito Sans"/>
              <a:cs typeface="Nunito Sans"/>
              <a:sym typeface="Nunito Sans"/>
            </a:endParaRPr>
          </a:p>
        </p:txBody>
      </p:sp>
      <p:pic>
        <p:nvPicPr>
          <p:cNvPr id="154" name="Google Shape;154;p24"/>
          <p:cNvPicPr preferRelativeResize="0"/>
          <p:nvPr/>
        </p:nvPicPr>
        <p:blipFill>
          <a:blip r:embed="rId3">
            <a:alphaModFix/>
          </a:blip>
          <a:stretch>
            <a:fillRect/>
          </a:stretch>
        </p:blipFill>
        <p:spPr>
          <a:xfrm>
            <a:off x="1790025" y="3358622"/>
            <a:ext cx="317100" cy="317100"/>
          </a:xfrm>
          <a:prstGeom prst="rect">
            <a:avLst/>
          </a:prstGeom>
          <a:noFill/>
          <a:ln>
            <a:noFill/>
          </a:ln>
        </p:spPr>
      </p:pic>
      <p:pic>
        <p:nvPicPr>
          <p:cNvPr id="155" name="Google Shape;155;p24"/>
          <p:cNvPicPr preferRelativeResize="0"/>
          <p:nvPr/>
        </p:nvPicPr>
        <p:blipFill>
          <a:blip r:embed="rId4">
            <a:alphaModFix/>
          </a:blip>
          <a:stretch>
            <a:fillRect/>
          </a:stretch>
        </p:blipFill>
        <p:spPr>
          <a:xfrm>
            <a:off x="4413450" y="3358622"/>
            <a:ext cx="317100" cy="317100"/>
          </a:xfrm>
          <a:prstGeom prst="rect">
            <a:avLst/>
          </a:prstGeom>
          <a:noFill/>
          <a:ln>
            <a:noFill/>
          </a:ln>
        </p:spPr>
      </p:pic>
      <p:pic>
        <p:nvPicPr>
          <p:cNvPr id="156" name="Google Shape;156;p24"/>
          <p:cNvPicPr preferRelativeResize="0"/>
          <p:nvPr/>
        </p:nvPicPr>
        <p:blipFill>
          <a:blip r:embed="rId5">
            <a:alphaModFix/>
          </a:blip>
          <a:stretch>
            <a:fillRect/>
          </a:stretch>
        </p:blipFill>
        <p:spPr>
          <a:xfrm>
            <a:off x="7036875" y="3358622"/>
            <a:ext cx="317100" cy="317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p:nvPr/>
        </p:nvSpPr>
        <p:spPr>
          <a:xfrm>
            <a:off x="342175" y="1929675"/>
            <a:ext cx="5066100" cy="2701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5"/>
          <p:cNvSpPr/>
          <p:nvPr/>
        </p:nvSpPr>
        <p:spPr>
          <a:xfrm>
            <a:off x="5673325" y="1949400"/>
            <a:ext cx="3112500" cy="22818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sz="1500">
                <a:latin typeface="Montserrat SemiBold"/>
                <a:ea typeface="Montserrat SemiBold"/>
                <a:cs typeface="Montserrat SemiBold"/>
                <a:sym typeface="Montserrat SemiBold"/>
              </a:rPr>
              <a:t>22</a:t>
            </a:fld>
            <a:endParaRPr sz="1500">
              <a:latin typeface="Montserrat SemiBold"/>
              <a:ea typeface="Montserrat SemiBold"/>
              <a:cs typeface="Montserrat SemiBold"/>
              <a:sym typeface="Montserrat SemiBold"/>
            </a:endParaRPr>
          </a:p>
        </p:txBody>
      </p:sp>
      <p:pic>
        <p:nvPicPr>
          <p:cNvPr id="167" name="Google Shape;167;p25"/>
          <p:cNvPicPr preferRelativeResize="0"/>
          <p:nvPr/>
        </p:nvPicPr>
        <p:blipFill>
          <a:blip r:embed="rId3">
            <a:alphaModFix/>
          </a:blip>
          <a:stretch>
            <a:fillRect/>
          </a:stretch>
        </p:blipFill>
        <p:spPr>
          <a:xfrm>
            <a:off x="582563" y="2125205"/>
            <a:ext cx="1364400" cy="831300"/>
          </a:xfrm>
          <a:prstGeom prst="roundRect">
            <a:avLst>
              <a:gd name="adj" fmla="val 16667"/>
            </a:avLst>
          </a:prstGeom>
          <a:noFill/>
          <a:ln>
            <a:noFill/>
          </a:ln>
        </p:spPr>
      </p:pic>
      <p:pic>
        <p:nvPicPr>
          <p:cNvPr id="168" name="Google Shape;168;p25"/>
          <p:cNvPicPr preferRelativeResize="0"/>
          <p:nvPr/>
        </p:nvPicPr>
        <p:blipFill rotWithShape="1">
          <a:blip r:embed="rId4">
            <a:alphaModFix/>
          </a:blip>
          <a:srcRect b="5356"/>
          <a:stretch/>
        </p:blipFill>
        <p:spPr>
          <a:xfrm>
            <a:off x="582563" y="3367915"/>
            <a:ext cx="1364400" cy="786600"/>
          </a:xfrm>
          <a:prstGeom prst="roundRect">
            <a:avLst>
              <a:gd name="adj" fmla="val 16667"/>
            </a:avLst>
          </a:prstGeom>
          <a:noFill/>
          <a:ln>
            <a:noFill/>
          </a:ln>
        </p:spPr>
      </p:pic>
      <p:pic>
        <p:nvPicPr>
          <p:cNvPr id="169" name="Google Shape;169;p25"/>
          <p:cNvPicPr preferRelativeResize="0"/>
          <p:nvPr/>
        </p:nvPicPr>
        <p:blipFill>
          <a:blip r:embed="rId5">
            <a:alphaModFix/>
          </a:blip>
          <a:stretch>
            <a:fillRect/>
          </a:stretch>
        </p:blipFill>
        <p:spPr>
          <a:xfrm>
            <a:off x="3711094" y="2124125"/>
            <a:ext cx="1474200" cy="833400"/>
          </a:xfrm>
          <a:prstGeom prst="roundRect">
            <a:avLst>
              <a:gd name="adj" fmla="val 16667"/>
            </a:avLst>
          </a:prstGeom>
          <a:noFill/>
          <a:ln>
            <a:noFill/>
          </a:ln>
        </p:spPr>
      </p:pic>
      <p:pic>
        <p:nvPicPr>
          <p:cNvPr id="170" name="Google Shape;170;p25"/>
          <p:cNvPicPr preferRelativeResize="0"/>
          <p:nvPr/>
        </p:nvPicPr>
        <p:blipFill rotWithShape="1">
          <a:blip r:embed="rId6">
            <a:alphaModFix/>
          </a:blip>
          <a:srcRect t="9642" b="11642"/>
          <a:stretch/>
        </p:blipFill>
        <p:spPr>
          <a:xfrm>
            <a:off x="2146828" y="2124125"/>
            <a:ext cx="1364400" cy="833400"/>
          </a:xfrm>
          <a:prstGeom prst="roundRect">
            <a:avLst>
              <a:gd name="adj" fmla="val 16667"/>
            </a:avLst>
          </a:prstGeom>
          <a:noFill/>
          <a:ln>
            <a:noFill/>
          </a:ln>
        </p:spPr>
      </p:pic>
      <p:pic>
        <p:nvPicPr>
          <p:cNvPr id="171" name="Google Shape;171;p25"/>
          <p:cNvPicPr preferRelativeResize="0"/>
          <p:nvPr/>
        </p:nvPicPr>
        <p:blipFill rotWithShape="1">
          <a:blip r:embed="rId7">
            <a:alphaModFix/>
          </a:blip>
          <a:srcRect t="20146"/>
          <a:stretch/>
        </p:blipFill>
        <p:spPr>
          <a:xfrm>
            <a:off x="2146828" y="3367910"/>
            <a:ext cx="1364400" cy="786600"/>
          </a:xfrm>
          <a:prstGeom prst="roundRect">
            <a:avLst>
              <a:gd name="adj" fmla="val 16667"/>
            </a:avLst>
          </a:prstGeom>
          <a:noFill/>
          <a:ln>
            <a:noFill/>
          </a:ln>
        </p:spPr>
      </p:pic>
      <p:pic>
        <p:nvPicPr>
          <p:cNvPr id="172" name="Google Shape;172;p25"/>
          <p:cNvPicPr preferRelativeResize="0"/>
          <p:nvPr/>
        </p:nvPicPr>
        <p:blipFill rotWithShape="1">
          <a:blip r:embed="rId8">
            <a:alphaModFix/>
          </a:blip>
          <a:srcRect t="8039" b="18203"/>
          <a:stretch/>
        </p:blipFill>
        <p:spPr>
          <a:xfrm>
            <a:off x="3711094" y="3367915"/>
            <a:ext cx="1474200" cy="786600"/>
          </a:xfrm>
          <a:prstGeom prst="roundRect">
            <a:avLst>
              <a:gd name="adj" fmla="val 16667"/>
            </a:avLst>
          </a:prstGeom>
          <a:noFill/>
          <a:ln>
            <a:noFill/>
          </a:ln>
        </p:spPr>
      </p:pic>
      <p:sp>
        <p:nvSpPr>
          <p:cNvPr id="173" name="Google Shape;173;p25"/>
          <p:cNvSpPr txBox="1"/>
          <p:nvPr/>
        </p:nvSpPr>
        <p:spPr>
          <a:xfrm>
            <a:off x="473725" y="4154500"/>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Lexus LFA</a:t>
            </a:r>
            <a:endParaRPr>
              <a:solidFill>
                <a:schemeClr val="dk1"/>
              </a:solidFill>
              <a:latin typeface="Nunito Sans"/>
              <a:ea typeface="Nunito Sans"/>
              <a:cs typeface="Nunito Sans"/>
              <a:sym typeface="Nunito Sans"/>
            </a:endParaRPr>
          </a:p>
        </p:txBody>
      </p:sp>
      <p:sp>
        <p:nvSpPr>
          <p:cNvPr id="174" name="Google Shape;174;p25"/>
          <p:cNvSpPr txBox="1"/>
          <p:nvPr/>
        </p:nvSpPr>
        <p:spPr>
          <a:xfrm>
            <a:off x="473725" y="2906075"/>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Lexus LFA</a:t>
            </a:r>
            <a:endParaRPr>
              <a:solidFill>
                <a:schemeClr val="dk1"/>
              </a:solidFill>
              <a:latin typeface="Nunito Sans"/>
              <a:ea typeface="Nunito Sans"/>
              <a:cs typeface="Nunito Sans"/>
              <a:sym typeface="Nunito Sans"/>
            </a:endParaRPr>
          </a:p>
        </p:txBody>
      </p:sp>
      <p:sp>
        <p:nvSpPr>
          <p:cNvPr id="175" name="Google Shape;175;p25"/>
          <p:cNvSpPr txBox="1"/>
          <p:nvPr/>
        </p:nvSpPr>
        <p:spPr>
          <a:xfrm>
            <a:off x="2092413" y="2906075"/>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Fusca</a:t>
            </a:r>
            <a:endParaRPr>
              <a:solidFill>
                <a:schemeClr val="dk1"/>
              </a:solidFill>
              <a:latin typeface="Nunito Sans"/>
              <a:ea typeface="Nunito Sans"/>
              <a:cs typeface="Nunito Sans"/>
              <a:sym typeface="Nunito Sans"/>
            </a:endParaRPr>
          </a:p>
        </p:txBody>
      </p:sp>
      <p:sp>
        <p:nvSpPr>
          <p:cNvPr id="176" name="Google Shape;176;p25"/>
          <p:cNvSpPr txBox="1"/>
          <p:nvPr/>
        </p:nvSpPr>
        <p:spPr>
          <a:xfrm>
            <a:off x="2092413" y="4154500"/>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Fiat Uno</a:t>
            </a:r>
            <a:endParaRPr>
              <a:solidFill>
                <a:schemeClr val="dk1"/>
              </a:solidFill>
              <a:latin typeface="Nunito Sans"/>
              <a:ea typeface="Nunito Sans"/>
              <a:cs typeface="Nunito Sans"/>
              <a:sym typeface="Nunito Sans"/>
            </a:endParaRPr>
          </a:p>
        </p:txBody>
      </p:sp>
      <p:sp>
        <p:nvSpPr>
          <p:cNvPr id="177" name="Google Shape;177;p25"/>
          <p:cNvSpPr txBox="1"/>
          <p:nvPr/>
        </p:nvSpPr>
        <p:spPr>
          <a:xfrm>
            <a:off x="3711125" y="4154500"/>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Fiat Mobi</a:t>
            </a:r>
            <a:endParaRPr>
              <a:solidFill>
                <a:schemeClr val="dk1"/>
              </a:solidFill>
              <a:latin typeface="Nunito Sans"/>
              <a:ea typeface="Nunito Sans"/>
              <a:cs typeface="Nunito Sans"/>
              <a:sym typeface="Nunito Sans"/>
            </a:endParaRPr>
          </a:p>
        </p:txBody>
      </p:sp>
      <p:sp>
        <p:nvSpPr>
          <p:cNvPr id="178" name="Google Shape;178;p25"/>
          <p:cNvSpPr txBox="1"/>
          <p:nvPr/>
        </p:nvSpPr>
        <p:spPr>
          <a:xfrm>
            <a:off x="3782425" y="2906075"/>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Lexus LFA</a:t>
            </a:r>
            <a:endParaRPr>
              <a:solidFill>
                <a:schemeClr val="dk1"/>
              </a:solidFill>
              <a:latin typeface="Nunito Sans"/>
              <a:ea typeface="Nunito Sans"/>
              <a:cs typeface="Nunito Sans"/>
              <a:sym typeface="Nunito Sans"/>
            </a:endParaRPr>
          </a:p>
        </p:txBody>
      </p:sp>
      <p:sp>
        <p:nvSpPr>
          <p:cNvPr id="179" name="Google Shape;179;p25"/>
          <p:cNvSpPr txBox="1"/>
          <p:nvPr/>
        </p:nvSpPr>
        <p:spPr>
          <a:xfrm>
            <a:off x="2293675" y="1581450"/>
            <a:ext cx="1070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dk1"/>
                </a:solidFill>
                <a:latin typeface="Nunito Sans"/>
                <a:ea typeface="Nunito Sans"/>
                <a:cs typeface="Nunito Sans"/>
                <a:sym typeface="Nunito Sans"/>
              </a:rPr>
              <a:t>INPUT</a:t>
            </a:r>
            <a:endParaRPr b="1">
              <a:solidFill>
                <a:schemeClr val="dk1"/>
              </a:solidFill>
              <a:latin typeface="Nunito Sans"/>
              <a:ea typeface="Nunito Sans"/>
              <a:cs typeface="Nunito Sans"/>
              <a:sym typeface="Nunito Sans"/>
            </a:endParaRPr>
          </a:p>
        </p:txBody>
      </p:sp>
      <p:pic>
        <p:nvPicPr>
          <p:cNvPr id="180" name="Google Shape;180;p25"/>
          <p:cNvPicPr preferRelativeResize="0"/>
          <p:nvPr/>
        </p:nvPicPr>
        <p:blipFill>
          <a:blip r:embed="rId9">
            <a:alphaModFix/>
          </a:blip>
          <a:stretch>
            <a:fillRect/>
          </a:stretch>
        </p:blipFill>
        <p:spPr>
          <a:xfrm>
            <a:off x="6281050" y="2545274"/>
            <a:ext cx="1474200" cy="976200"/>
          </a:xfrm>
          <a:prstGeom prst="roundRect">
            <a:avLst>
              <a:gd name="adj" fmla="val 16667"/>
            </a:avLst>
          </a:prstGeom>
          <a:noFill/>
          <a:ln>
            <a:noFill/>
          </a:ln>
        </p:spPr>
      </p:pic>
      <p:sp>
        <p:nvSpPr>
          <p:cNvPr id="181" name="Google Shape;181;p25"/>
          <p:cNvSpPr txBox="1"/>
          <p:nvPr/>
        </p:nvSpPr>
        <p:spPr>
          <a:xfrm>
            <a:off x="7755250" y="2386875"/>
            <a:ext cx="515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7200" b="1">
                <a:solidFill>
                  <a:schemeClr val="dk1"/>
                </a:solidFill>
              </a:rPr>
              <a:t>?</a:t>
            </a:r>
            <a:endParaRPr sz="7200" b="1">
              <a:solidFill>
                <a:schemeClr val="dk1"/>
              </a:solidFill>
            </a:endParaRPr>
          </a:p>
        </p:txBody>
      </p:sp>
      <p:sp>
        <p:nvSpPr>
          <p:cNvPr id="182" name="Google Shape;182;p25"/>
          <p:cNvSpPr txBox="1"/>
          <p:nvPr/>
        </p:nvSpPr>
        <p:spPr>
          <a:xfrm>
            <a:off x="5860825" y="3561100"/>
            <a:ext cx="2925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Prediction: Lexus LFA</a:t>
            </a:r>
            <a:endParaRPr>
              <a:solidFill>
                <a:schemeClr val="dk1"/>
              </a:solidFill>
              <a:latin typeface="Nunito Sans"/>
              <a:ea typeface="Nunito Sans"/>
              <a:cs typeface="Nunito Sans"/>
              <a:sym typeface="Nunito Sans"/>
            </a:endParaRPr>
          </a:p>
        </p:txBody>
      </p:sp>
      <p:sp>
        <p:nvSpPr>
          <p:cNvPr id="183" name="Google Shape;183;p25"/>
          <p:cNvSpPr txBox="1"/>
          <p:nvPr/>
        </p:nvSpPr>
        <p:spPr>
          <a:xfrm>
            <a:off x="6694225" y="1581450"/>
            <a:ext cx="1070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accent1"/>
                </a:solidFill>
              </a:rPr>
              <a:t>OUTPUT</a:t>
            </a:r>
            <a:endParaRPr b="1">
              <a:solidFill>
                <a:schemeClr val="accent1"/>
              </a:solidFill>
              <a:latin typeface="Nunito Sans"/>
              <a:ea typeface="Nunito Sans"/>
              <a:cs typeface="Nunito Sans"/>
              <a:sym typeface="Nunito Sans"/>
            </a:endParaRPr>
          </a:p>
        </p:txBody>
      </p:sp>
      <p:sp>
        <p:nvSpPr>
          <p:cNvPr id="184" name="Google Shape;184;p25"/>
          <p:cNvSpPr txBox="1">
            <a:spLocks noGrp="1"/>
          </p:cNvSpPr>
          <p:nvPr>
            <p:ph type="body" idx="1"/>
          </p:nvPr>
        </p:nvSpPr>
        <p:spPr>
          <a:xfrm>
            <a:off x="311700" y="1047247"/>
            <a:ext cx="8520600" cy="498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pt-BR" b="1" dirty="0">
                <a:latin typeface="Montserrat SemiBold" pitchFamily="2" charset="0"/>
                <a:ea typeface="Nunito Sans"/>
                <a:cs typeface="Nunito Sans"/>
                <a:sym typeface="Nunito Sans"/>
              </a:rPr>
              <a:t>Aprendizagem Supervisionada</a:t>
            </a:r>
            <a:endParaRPr b="1" dirty="0">
              <a:latin typeface="Nunito Sans"/>
              <a:ea typeface="Nunito Sans"/>
              <a:cs typeface="Nunito Sans"/>
              <a:sym typeface="Nunito Sans"/>
            </a:endParaRPr>
          </a:p>
        </p:txBody>
      </p:sp>
      <p:sp>
        <p:nvSpPr>
          <p:cNvPr id="185" name="Google Shape;185;p25"/>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2.1 Tipos de Aprendizado</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p:nvPr/>
        </p:nvSpPr>
        <p:spPr>
          <a:xfrm>
            <a:off x="342175" y="1929675"/>
            <a:ext cx="5066100" cy="2701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5673325" y="1949400"/>
            <a:ext cx="3112500" cy="2440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sz="1500">
                <a:latin typeface="Montserrat SemiBold"/>
                <a:ea typeface="Montserrat SemiBold"/>
                <a:cs typeface="Montserrat SemiBold"/>
                <a:sym typeface="Montserrat SemiBold"/>
              </a:rPr>
              <a:t>23</a:t>
            </a:fld>
            <a:endParaRPr sz="1500">
              <a:latin typeface="Montserrat SemiBold"/>
              <a:ea typeface="Montserrat SemiBold"/>
              <a:cs typeface="Montserrat SemiBold"/>
              <a:sym typeface="Montserrat SemiBold"/>
            </a:endParaRPr>
          </a:p>
        </p:txBody>
      </p:sp>
      <p:pic>
        <p:nvPicPr>
          <p:cNvPr id="193" name="Google Shape;193;p26"/>
          <p:cNvPicPr preferRelativeResize="0"/>
          <p:nvPr/>
        </p:nvPicPr>
        <p:blipFill>
          <a:blip r:embed="rId3">
            <a:alphaModFix/>
          </a:blip>
          <a:stretch>
            <a:fillRect/>
          </a:stretch>
        </p:blipFill>
        <p:spPr>
          <a:xfrm>
            <a:off x="582563" y="2125205"/>
            <a:ext cx="1364400" cy="831300"/>
          </a:xfrm>
          <a:prstGeom prst="roundRect">
            <a:avLst>
              <a:gd name="adj" fmla="val 16667"/>
            </a:avLst>
          </a:prstGeom>
          <a:noFill/>
          <a:ln>
            <a:noFill/>
          </a:ln>
        </p:spPr>
      </p:pic>
      <p:pic>
        <p:nvPicPr>
          <p:cNvPr id="194" name="Google Shape;194;p26"/>
          <p:cNvPicPr preferRelativeResize="0"/>
          <p:nvPr/>
        </p:nvPicPr>
        <p:blipFill rotWithShape="1">
          <a:blip r:embed="rId4">
            <a:alphaModFix/>
          </a:blip>
          <a:srcRect b="5356"/>
          <a:stretch/>
        </p:blipFill>
        <p:spPr>
          <a:xfrm>
            <a:off x="582563" y="3367915"/>
            <a:ext cx="1364400" cy="786600"/>
          </a:xfrm>
          <a:prstGeom prst="roundRect">
            <a:avLst>
              <a:gd name="adj" fmla="val 16667"/>
            </a:avLst>
          </a:prstGeom>
          <a:noFill/>
          <a:ln>
            <a:noFill/>
          </a:ln>
        </p:spPr>
      </p:pic>
      <p:pic>
        <p:nvPicPr>
          <p:cNvPr id="195" name="Google Shape;195;p26"/>
          <p:cNvPicPr preferRelativeResize="0"/>
          <p:nvPr/>
        </p:nvPicPr>
        <p:blipFill>
          <a:blip r:embed="rId5">
            <a:alphaModFix/>
          </a:blip>
          <a:stretch>
            <a:fillRect/>
          </a:stretch>
        </p:blipFill>
        <p:spPr>
          <a:xfrm>
            <a:off x="3711094" y="2124125"/>
            <a:ext cx="1474200" cy="833400"/>
          </a:xfrm>
          <a:prstGeom prst="roundRect">
            <a:avLst>
              <a:gd name="adj" fmla="val 16667"/>
            </a:avLst>
          </a:prstGeom>
          <a:noFill/>
          <a:ln>
            <a:noFill/>
          </a:ln>
        </p:spPr>
      </p:pic>
      <p:pic>
        <p:nvPicPr>
          <p:cNvPr id="196" name="Google Shape;196;p26"/>
          <p:cNvPicPr preferRelativeResize="0"/>
          <p:nvPr/>
        </p:nvPicPr>
        <p:blipFill rotWithShape="1">
          <a:blip r:embed="rId6">
            <a:alphaModFix/>
          </a:blip>
          <a:srcRect t="9642" b="11642"/>
          <a:stretch/>
        </p:blipFill>
        <p:spPr>
          <a:xfrm>
            <a:off x="2146828" y="2124125"/>
            <a:ext cx="1364400" cy="833400"/>
          </a:xfrm>
          <a:prstGeom prst="roundRect">
            <a:avLst>
              <a:gd name="adj" fmla="val 16667"/>
            </a:avLst>
          </a:prstGeom>
          <a:noFill/>
          <a:ln>
            <a:noFill/>
          </a:ln>
        </p:spPr>
      </p:pic>
      <p:pic>
        <p:nvPicPr>
          <p:cNvPr id="197" name="Google Shape;197;p26"/>
          <p:cNvPicPr preferRelativeResize="0"/>
          <p:nvPr/>
        </p:nvPicPr>
        <p:blipFill rotWithShape="1">
          <a:blip r:embed="rId7">
            <a:alphaModFix/>
          </a:blip>
          <a:srcRect t="20146"/>
          <a:stretch/>
        </p:blipFill>
        <p:spPr>
          <a:xfrm>
            <a:off x="2146828" y="3367910"/>
            <a:ext cx="1364400" cy="786600"/>
          </a:xfrm>
          <a:prstGeom prst="roundRect">
            <a:avLst>
              <a:gd name="adj" fmla="val 16667"/>
            </a:avLst>
          </a:prstGeom>
          <a:noFill/>
          <a:ln>
            <a:noFill/>
          </a:ln>
        </p:spPr>
      </p:pic>
      <p:pic>
        <p:nvPicPr>
          <p:cNvPr id="198" name="Google Shape;198;p26"/>
          <p:cNvPicPr preferRelativeResize="0"/>
          <p:nvPr/>
        </p:nvPicPr>
        <p:blipFill rotWithShape="1">
          <a:blip r:embed="rId8">
            <a:alphaModFix/>
          </a:blip>
          <a:srcRect t="8039" b="18203"/>
          <a:stretch/>
        </p:blipFill>
        <p:spPr>
          <a:xfrm>
            <a:off x="3711094" y="3367915"/>
            <a:ext cx="1474200" cy="786600"/>
          </a:xfrm>
          <a:prstGeom prst="roundRect">
            <a:avLst>
              <a:gd name="adj" fmla="val 16667"/>
            </a:avLst>
          </a:prstGeom>
          <a:noFill/>
          <a:ln>
            <a:noFill/>
          </a:ln>
        </p:spPr>
      </p:pic>
      <p:sp>
        <p:nvSpPr>
          <p:cNvPr id="199" name="Google Shape;199;p26"/>
          <p:cNvSpPr txBox="1"/>
          <p:nvPr/>
        </p:nvSpPr>
        <p:spPr>
          <a:xfrm>
            <a:off x="473725" y="4154500"/>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a:t>
            </a:r>
            <a:endParaRPr>
              <a:solidFill>
                <a:schemeClr val="dk1"/>
              </a:solidFill>
              <a:latin typeface="Nunito Sans"/>
              <a:ea typeface="Nunito Sans"/>
              <a:cs typeface="Nunito Sans"/>
              <a:sym typeface="Nunito Sans"/>
            </a:endParaRPr>
          </a:p>
        </p:txBody>
      </p:sp>
      <p:sp>
        <p:nvSpPr>
          <p:cNvPr id="200" name="Google Shape;200;p26"/>
          <p:cNvSpPr txBox="1"/>
          <p:nvPr/>
        </p:nvSpPr>
        <p:spPr>
          <a:xfrm>
            <a:off x="473725" y="2906075"/>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a:t>
            </a:r>
            <a:endParaRPr>
              <a:solidFill>
                <a:schemeClr val="dk1"/>
              </a:solidFill>
              <a:latin typeface="Nunito Sans"/>
              <a:ea typeface="Nunito Sans"/>
              <a:cs typeface="Nunito Sans"/>
              <a:sym typeface="Nunito Sans"/>
            </a:endParaRPr>
          </a:p>
        </p:txBody>
      </p:sp>
      <p:sp>
        <p:nvSpPr>
          <p:cNvPr id="201" name="Google Shape;201;p26"/>
          <p:cNvSpPr txBox="1"/>
          <p:nvPr/>
        </p:nvSpPr>
        <p:spPr>
          <a:xfrm>
            <a:off x="2092413" y="2906075"/>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a:t>
            </a:r>
            <a:endParaRPr>
              <a:solidFill>
                <a:schemeClr val="dk1"/>
              </a:solidFill>
              <a:latin typeface="Nunito Sans"/>
              <a:ea typeface="Nunito Sans"/>
              <a:cs typeface="Nunito Sans"/>
              <a:sym typeface="Nunito Sans"/>
            </a:endParaRPr>
          </a:p>
        </p:txBody>
      </p:sp>
      <p:sp>
        <p:nvSpPr>
          <p:cNvPr id="202" name="Google Shape;202;p26"/>
          <p:cNvSpPr txBox="1"/>
          <p:nvPr/>
        </p:nvSpPr>
        <p:spPr>
          <a:xfrm>
            <a:off x="2092413" y="4154500"/>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a:t>
            </a:r>
            <a:endParaRPr>
              <a:solidFill>
                <a:schemeClr val="dk1"/>
              </a:solidFill>
              <a:latin typeface="Nunito Sans"/>
              <a:ea typeface="Nunito Sans"/>
              <a:cs typeface="Nunito Sans"/>
              <a:sym typeface="Nunito Sans"/>
            </a:endParaRPr>
          </a:p>
        </p:txBody>
      </p:sp>
      <p:sp>
        <p:nvSpPr>
          <p:cNvPr id="203" name="Google Shape;203;p26"/>
          <p:cNvSpPr txBox="1"/>
          <p:nvPr/>
        </p:nvSpPr>
        <p:spPr>
          <a:xfrm>
            <a:off x="3711125" y="4154500"/>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a:t>
            </a:r>
            <a:endParaRPr>
              <a:solidFill>
                <a:schemeClr val="dk1"/>
              </a:solidFill>
              <a:latin typeface="Nunito Sans"/>
              <a:ea typeface="Nunito Sans"/>
              <a:cs typeface="Nunito Sans"/>
              <a:sym typeface="Nunito Sans"/>
            </a:endParaRPr>
          </a:p>
        </p:txBody>
      </p:sp>
      <p:sp>
        <p:nvSpPr>
          <p:cNvPr id="204" name="Google Shape;204;p26"/>
          <p:cNvSpPr txBox="1"/>
          <p:nvPr/>
        </p:nvSpPr>
        <p:spPr>
          <a:xfrm>
            <a:off x="3782425" y="2906075"/>
            <a:ext cx="14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a:t>
            </a:r>
            <a:endParaRPr>
              <a:solidFill>
                <a:schemeClr val="dk1"/>
              </a:solidFill>
              <a:latin typeface="Nunito Sans"/>
              <a:ea typeface="Nunito Sans"/>
              <a:cs typeface="Nunito Sans"/>
              <a:sym typeface="Nunito Sans"/>
            </a:endParaRPr>
          </a:p>
        </p:txBody>
      </p:sp>
      <p:sp>
        <p:nvSpPr>
          <p:cNvPr id="205" name="Google Shape;205;p26"/>
          <p:cNvSpPr txBox="1"/>
          <p:nvPr/>
        </p:nvSpPr>
        <p:spPr>
          <a:xfrm>
            <a:off x="2293675" y="1581450"/>
            <a:ext cx="1070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dk1"/>
                </a:solidFill>
                <a:latin typeface="Nunito Sans"/>
                <a:ea typeface="Nunito Sans"/>
                <a:cs typeface="Nunito Sans"/>
                <a:sym typeface="Nunito Sans"/>
              </a:rPr>
              <a:t>INPUT</a:t>
            </a:r>
            <a:endParaRPr b="1">
              <a:solidFill>
                <a:schemeClr val="dk1"/>
              </a:solidFill>
              <a:latin typeface="Nunito Sans"/>
              <a:ea typeface="Nunito Sans"/>
              <a:cs typeface="Nunito Sans"/>
              <a:sym typeface="Nunito Sans"/>
            </a:endParaRPr>
          </a:p>
        </p:txBody>
      </p:sp>
      <p:sp>
        <p:nvSpPr>
          <p:cNvPr id="206" name="Google Shape;206;p26"/>
          <p:cNvSpPr txBox="1"/>
          <p:nvPr/>
        </p:nvSpPr>
        <p:spPr>
          <a:xfrm>
            <a:off x="6775125" y="2009575"/>
            <a:ext cx="515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600" b="1">
              <a:solidFill>
                <a:schemeClr val="dk1"/>
              </a:solidFill>
            </a:endParaRPr>
          </a:p>
        </p:txBody>
      </p:sp>
      <p:sp>
        <p:nvSpPr>
          <p:cNvPr id="207" name="Google Shape;207;p26"/>
          <p:cNvSpPr txBox="1"/>
          <p:nvPr/>
        </p:nvSpPr>
        <p:spPr>
          <a:xfrm>
            <a:off x="5749513" y="2329250"/>
            <a:ext cx="1070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Group 1</a:t>
            </a:r>
            <a:endParaRPr>
              <a:solidFill>
                <a:schemeClr val="dk1"/>
              </a:solidFill>
              <a:latin typeface="Nunito Sans"/>
              <a:ea typeface="Nunito Sans"/>
              <a:cs typeface="Nunito Sans"/>
              <a:sym typeface="Nunito Sans"/>
            </a:endParaRPr>
          </a:p>
        </p:txBody>
      </p:sp>
      <p:sp>
        <p:nvSpPr>
          <p:cNvPr id="208" name="Google Shape;208;p26"/>
          <p:cNvSpPr txBox="1"/>
          <p:nvPr/>
        </p:nvSpPr>
        <p:spPr>
          <a:xfrm>
            <a:off x="6694225" y="1581450"/>
            <a:ext cx="1070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accent1"/>
                </a:solidFill>
              </a:rPr>
              <a:t>OUTPUT</a:t>
            </a:r>
            <a:endParaRPr b="1">
              <a:solidFill>
                <a:schemeClr val="accent1"/>
              </a:solidFill>
              <a:latin typeface="Nunito Sans"/>
              <a:ea typeface="Nunito Sans"/>
              <a:cs typeface="Nunito Sans"/>
              <a:sym typeface="Nunito Sans"/>
            </a:endParaRPr>
          </a:p>
        </p:txBody>
      </p:sp>
      <p:sp>
        <p:nvSpPr>
          <p:cNvPr id="209" name="Google Shape;209;p26"/>
          <p:cNvSpPr txBox="1">
            <a:spLocks noGrp="1"/>
          </p:cNvSpPr>
          <p:nvPr>
            <p:ph type="body" idx="1"/>
          </p:nvPr>
        </p:nvSpPr>
        <p:spPr>
          <a:xfrm>
            <a:off x="311700" y="1039990"/>
            <a:ext cx="8520600" cy="498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pt-BR" b="1">
                <a:latin typeface="Montserrat SemiBold" pitchFamily="2" charset="0"/>
                <a:ea typeface="Nunito Sans"/>
                <a:cs typeface="Nunito Sans"/>
                <a:sym typeface="Nunito Sans"/>
              </a:rPr>
              <a:t>Aprendizagem Não-Supervisionada</a:t>
            </a:r>
            <a:endParaRPr b="1">
              <a:latin typeface="Montserrat SemiBold" pitchFamily="2" charset="0"/>
              <a:ea typeface="Nunito Sans"/>
              <a:cs typeface="Nunito Sans"/>
              <a:sym typeface="Nunito Sans"/>
            </a:endParaRPr>
          </a:p>
        </p:txBody>
      </p:sp>
      <p:pic>
        <p:nvPicPr>
          <p:cNvPr id="210" name="Google Shape;210;p26"/>
          <p:cNvPicPr preferRelativeResize="0"/>
          <p:nvPr/>
        </p:nvPicPr>
        <p:blipFill>
          <a:blip r:embed="rId5">
            <a:alphaModFix/>
          </a:blip>
          <a:stretch>
            <a:fillRect/>
          </a:stretch>
        </p:blipFill>
        <p:spPr>
          <a:xfrm>
            <a:off x="6790860" y="2243000"/>
            <a:ext cx="1013100" cy="572700"/>
          </a:xfrm>
          <a:prstGeom prst="roundRect">
            <a:avLst>
              <a:gd name="adj" fmla="val 16667"/>
            </a:avLst>
          </a:prstGeom>
          <a:noFill/>
          <a:ln>
            <a:noFill/>
          </a:ln>
        </p:spPr>
      </p:pic>
      <p:pic>
        <p:nvPicPr>
          <p:cNvPr id="211" name="Google Shape;211;p26"/>
          <p:cNvPicPr preferRelativeResize="0"/>
          <p:nvPr/>
        </p:nvPicPr>
        <p:blipFill rotWithShape="1">
          <a:blip r:embed="rId6">
            <a:alphaModFix/>
          </a:blip>
          <a:srcRect t="9642" b="11642"/>
          <a:stretch/>
        </p:blipFill>
        <p:spPr>
          <a:xfrm>
            <a:off x="7422364" y="2243000"/>
            <a:ext cx="937500" cy="572700"/>
          </a:xfrm>
          <a:prstGeom prst="roundRect">
            <a:avLst>
              <a:gd name="adj" fmla="val 16667"/>
            </a:avLst>
          </a:prstGeom>
          <a:noFill/>
          <a:ln>
            <a:noFill/>
          </a:ln>
        </p:spPr>
      </p:pic>
      <p:sp>
        <p:nvSpPr>
          <p:cNvPr id="212" name="Google Shape;212;p26"/>
          <p:cNvSpPr txBox="1"/>
          <p:nvPr/>
        </p:nvSpPr>
        <p:spPr>
          <a:xfrm>
            <a:off x="5749525" y="2985663"/>
            <a:ext cx="1070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Group 2</a:t>
            </a:r>
            <a:endParaRPr>
              <a:solidFill>
                <a:schemeClr val="dk1"/>
              </a:solidFill>
              <a:latin typeface="Nunito Sans"/>
              <a:ea typeface="Nunito Sans"/>
              <a:cs typeface="Nunito Sans"/>
              <a:sym typeface="Nunito Sans"/>
            </a:endParaRPr>
          </a:p>
        </p:txBody>
      </p:sp>
      <p:pic>
        <p:nvPicPr>
          <p:cNvPr id="213" name="Google Shape;213;p26"/>
          <p:cNvPicPr preferRelativeResize="0"/>
          <p:nvPr/>
        </p:nvPicPr>
        <p:blipFill rotWithShape="1">
          <a:blip r:embed="rId7">
            <a:alphaModFix/>
          </a:blip>
          <a:srcRect t="20146"/>
          <a:stretch/>
        </p:blipFill>
        <p:spPr>
          <a:xfrm>
            <a:off x="6790862" y="2915486"/>
            <a:ext cx="937500" cy="540600"/>
          </a:xfrm>
          <a:prstGeom prst="roundRect">
            <a:avLst>
              <a:gd name="adj" fmla="val 16667"/>
            </a:avLst>
          </a:prstGeom>
          <a:noFill/>
          <a:ln>
            <a:noFill/>
          </a:ln>
        </p:spPr>
      </p:pic>
      <p:pic>
        <p:nvPicPr>
          <p:cNvPr id="214" name="Google Shape;214;p26"/>
          <p:cNvPicPr preferRelativeResize="0"/>
          <p:nvPr/>
        </p:nvPicPr>
        <p:blipFill rotWithShape="1">
          <a:blip r:embed="rId4">
            <a:alphaModFix/>
          </a:blip>
          <a:srcRect b="5356"/>
          <a:stretch/>
        </p:blipFill>
        <p:spPr>
          <a:xfrm>
            <a:off x="7422364" y="2915474"/>
            <a:ext cx="937500" cy="540600"/>
          </a:xfrm>
          <a:prstGeom prst="roundRect">
            <a:avLst>
              <a:gd name="adj" fmla="val 16667"/>
            </a:avLst>
          </a:prstGeom>
          <a:noFill/>
          <a:ln>
            <a:noFill/>
          </a:ln>
        </p:spPr>
      </p:pic>
      <p:sp>
        <p:nvSpPr>
          <p:cNvPr id="215" name="Google Shape;215;p26"/>
          <p:cNvSpPr txBox="1"/>
          <p:nvPr/>
        </p:nvSpPr>
        <p:spPr>
          <a:xfrm>
            <a:off x="5749525" y="3605800"/>
            <a:ext cx="1070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Group 3</a:t>
            </a:r>
            <a:endParaRPr>
              <a:solidFill>
                <a:schemeClr val="dk1"/>
              </a:solidFill>
              <a:latin typeface="Nunito Sans"/>
              <a:ea typeface="Nunito Sans"/>
              <a:cs typeface="Nunito Sans"/>
              <a:sym typeface="Nunito Sans"/>
            </a:endParaRPr>
          </a:p>
        </p:txBody>
      </p:sp>
      <p:pic>
        <p:nvPicPr>
          <p:cNvPr id="216" name="Google Shape;216;p26"/>
          <p:cNvPicPr preferRelativeResize="0"/>
          <p:nvPr/>
        </p:nvPicPr>
        <p:blipFill>
          <a:blip r:embed="rId3">
            <a:alphaModFix/>
          </a:blip>
          <a:stretch>
            <a:fillRect/>
          </a:stretch>
        </p:blipFill>
        <p:spPr>
          <a:xfrm>
            <a:off x="6786025" y="3555850"/>
            <a:ext cx="887100" cy="498900"/>
          </a:xfrm>
          <a:prstGeom prst="roundRect">
            <a:avLst>
              <a:gd name="adj" fmla="val 16667"/>
            </a:avLst>
          </a:prstGeom>
          <a:noFill/>
          <a:ln>
            <a:noFill/>
          </a:ln>
        </p:spPr>
      </p:pic>
      <p:pic>
        <p:nvPicPr>
          <p:cNvPr id="217" name="Google Shape;217;p26"/>
          <p:cNvPicPr preferRelativeResize="0"/>
          <p:nvPr/>
        </p:nvPicPr>
        <p:blipFill rotWithShape="1">
          <a:blip r:embed="rId8">
            <a:alphaModFix/>
          </a:blip>
          <a:srcRect t="8039" b="18203"/>
          <a:stretch/>
        </p:blipFill>
        <p:spPr>
          <a:xfrm>
            <a:off x="7422373" y="3555842"/>
            <a:ext cx="937500" cy="500100"/>
          </a:xfrm>
          <a:prstGeom prst="roundRect">
            <a:avLst>
              <a:gd name="adj" fmla="val 16667"/>
            </a:avLst>
          </a:prstGeom>
          <a:noFill/>
          <a:ln>
            <a:noFill/>
          </a:ln>
        </p:spPr>
      </p:pic>
      <p:sp>
        <p:nvSpPr>
          <p:cNvPr id="218" name="Google Shape;218;p26"/>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2.1 Tipos de Aprendizado</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sz="1500">
                <a:latin typeface="Montserrat SemiBold"/>
                <a:ea typeface="Montserrat SemiBold"/>
                <a:cs typeface="Montserrat SemiBold"/>
                <a:sym typeface="Montserrat SemiBold"/>
              </a:rPr>
              <a:t>24</a:t>
            </a:fld>
            <a:endParaRPr sz="1500">
              <a:latin typeface="Montserrat SemiBold"/>
              <a:ea typeface="Montserrat SemiBold"/>
              <a:cs typeface="Montserrat SemiBold"/>
              <a:sym typeface="Montserrat SemiBold"/>
            </a:endParaRPr>
          </a:p>
        </p:txBody>
      </p:sp>
      <p:sp>
        <p:nvSpPr>
          <p:cNvPr id="224" name="Google Shape;224;p27"/>
          <p:cNvSpPr txBox="1">
            <a:spLocks noGrp="1"/>
          </p:cNvSpPr>
          <p:nvPr>
            <p:ph type="body" idx="1"/>
          </p:nvPr>
        </p:nvSpPr>
        <p:spPr>
          <a:xfrm>
            <a:off x="311700" y="1076275"/>
            <a:ext cx="8520600" cy="498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pt-BR" b="1" dirty="0">
                <a:latin typeface="Montserrat SemiBold" pitchFamily="2" charset="0"/>
                <a:ea typeface="Nunito Sans"/>
                <a:cs typeface="Nunito Sans"/>
                <a:sym typeface="Nunito Sans"/>
              </a:rPr>
              <a:t>Aprendizagem Por Reforço</a:t>
            </a:r>
            <a:endParaRPr b="1" dirty="0">
              <a:latin typeface="Montserrat SemiBold" pitchFamily="2" charset="0"/>
              <a:ea typeface="Nunito Sans"/>
              <a:cs typeface="Nunito Sans"/>
              <a:sym typeface="Nunito Sans"/>
            </a:endParaRPr>
          </a:p>
        </p:txBody>
      </p:sp>
      <p:sp>
        <p:nvSpPr>
          <p:cNvPr id="225" name="Google Shape;225;p27"/>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2.1 Tipos de Aprendizado</a:t>
            </a:r>
            <a:endParaRPr dirty="0"/>
          </a:p>
        </p:txBody>
      </p:sp>
      <p:pic>
        <p:nvPicPr>
          <p:cNvPr id="226" name="Google Shape;226;p27" descr="AI Teaches Itself to Walk!&#10;&#10;In this video an AI Warehouse agent named Albert learns how to walk to escape 5 rooms I created. The AI was trained using Deep Reinforcement Learning, a method of Machine Learning which involves rewarding the agent for doing something correctly, and punishing it for doing anything incorrectly. Albert's actions are controlled by a Neural Network that's updated after each attempt in order to try to give Albert more rewards and less punishments over time. Check the pinned comment for more information on how the AI was trained!&#10;&#10;Current Subscribers: 135,027" title="AI Learns to Walk (deep reinforcement learning)">
            <a:hlinkClick r:id="rId3"/>
          </p:cNvPr>
          <p:cNvPicPr preferRelativeResize="0"/>
          <p:nvPr/>
        </p:nvPicPr>
        <p:blipFill>
          <a:blip r:embed="rId4">
            <a:alphaModFix/>
          </a:blip>
          <a:stretch>
            <a:fillRect/>
          </a:stretch>
        </p:blipFill>
        <p:spPr>
          <a:xfrm>
            <a:off x="2024513" y="1789175"/>
            <a:ext cx="5036675" cy="2833150"/>
          </a:xfrm>
          <a:prstGeom prst="rect">
            <a:avLst/>
          </a:prstGeom>
          <a:noFill/>
          <a:ln w="9525"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9"/>
          <p:cNvSpPr txBox="1">
            <a:spLocks noGrp="1"/>
          </p:cNvSpPr>
          <p:nvPr>
            <p:ph type="title"/>
          </p:nvPr>
        </p:nvSpPr>
        <p:spPr>
          <a:xfrm>
            <a:off x="311700" y="196152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pt-BR" dirty="0"/>
              <a:t>3.</a:t>
            </a:r>
          </a:p>
          <a:p>
            <a:pPr marL="0" lvl="0" indent="0" algn="ctr" rtl="0">
              <a:spcBef>
                <a:spcPts val="0"/>
              </a:spcBef>
              <a:spcAft>
                <a:spcPts val="0"/>
              </a:spcAft>
              <a:buNone/>
            </a:pPr>
            <a:r>
              <a:rPr lang="pt-BR" dirty="0"/>
              <a:t>Aprendizado Supervisionado</a:t>
            </a:r>
          </a:p>
        </p:txBody>
      </p:sp>
      <p:sp>
        <p:nvSpPr>
          <p:cNvPr id="244" name="Google Shape;244;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pt-B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8AC6-DED1-D6C8-48FB-04A81A723A8F}"/>
              </a:ext>
            </a:extLst>
          </p:cNvPr>
          <p:cNvSpPr>
            <a:spLocks noGrp="1"/>
          </p:cNvSpPr>
          <p:nvPr>
            <p:ph type="title"/>
          </p:nvPr>
        </p:nvSpPr>
        <p:spPr/>
        <p:txBody>
          <a:bodyPr>
            <a:normAutofit fontScale="90000"/>
          </a:bodyPr>
          <a:lstStyle/>
          <a:p>
            <a:r>
              <a:rPr lang="en-US" dirty="0" err="1"/>
              <a:t>Objetivos</a:t>
            </a:r>
            <a:r>
              <a:rPr lang="en-US" dirty="0"/>
              <a:t> de </a:t>
            </a:r>
            <a:r>
              <a:rPr lang="en-US" dirty="0" err="1"/>
              <a:t>Aprendizagem</a:t>
            </a:r>
            <a:r>
              <a:rPr lang="en-US" dirty="0"/>
              <a:t> – 3 a 5</a:t>
            </a:r>
            <a:endParaRPr lang="pt-BR" dirty="0"/>
          </a:p>
        </p:txBody>
      </p:sp>
      <p:sp>
        <p:nvSpPr>
          <p:cNvPr id="3" name="Text Placeholder 2">
            <a:extLst>
              <a:ext uri="{FF2B5EF4-FFF2-40B4-BE49-F238E27FC236}">
                <a16:creationId xmlns:a16="http://schemas.microsoft.com/office/drawing/2014/main" id="{60A931B2-B55B-78A5-CC87-F2ADB3B8E319}"/>
              </a:ext>
            </a:extLst>
          </p:cNvPr>
          <p:cNvSpPr>
            <a:spLocks noGrp="1"/>
          </p:cNvSpPr>
          <p:nvPr>
            <p:ph type="body" idx="1"/>
          </p:nvPr>
        </p:nvSpPr>
        <p:spPr/>
        <p:txBody>
          <a:bodyPr/>
          <a:lstStyle/>
          <a:p>
            <a:r>
              <a:rPr lang="en-US" dirty="0" err="1"/>
              <a:t>Diferença</a:t>
            </a:r>
            <a:r>
              <a:rPr lang="en-US" dirty="0"/>
              <a:t> entre </a:t>
            </a:r>
            <a:r>
              <a:rPr lang="en-US" dirty="0" err="1"/>
              <a:t>regressão</a:t>
            </a:r>
            <a:r>
              <a:rPr lang="en-US" dirty="0"/>
              <a:t> e </a:t>
            </a:r>
            <a:r>
              <a:rPr lang="en-US" dirty="0" err="1"/>
              <a:t>classificação</a:t>
            </a:r>
            <a:endParaRPr lang="en-US" dirty="0"/>
          </a:p>
          <a:p>
            <a:endParaRPr lang="en-US" dirty="0"/>
          </a:p>
          <a:p>
            <a:r>
              <a:rPr lang="en-US" dirty="0" err="1"/>
              <a:t>Abordagem</a:t>
            </a:r>
            <a:r>
              <a:rPr lang="en-US" dirty="0"/>
              <a:t> </a:t>
            </a:r>
            <a:r>
              <a:rPr lang="en-US" dirty="0" err="1"/>
              <a:t>ao</a:t>
            </a:r>
            <a:r>
              <a:rPr lang="en-US" dirty="0"/>
              <a:t> </a:t>
            </a:r>
            <a:r>
              <a:rPr lang="en-US" dirty="0" err="1"/>
              <a:t>aprender</a:t>
            </a:r>
            <a:r>
              <a:rPr lang="en-US" dirty="0"/>
              <a:t> um </a:t>
            </a:r>
            <a:r>
              <a:rPr lang="en-US" dirty="0" err="1"/>
              <a:t>modelo</a:t>
            </a:r>
            <a:r>
              <a:rPr lang="en-US" dirty="0"/>
              <a:t> novo</a:t>
            </a:r>
          </a:p>
          <a:p>
            <a:pPr lvl="1"/>
            <a:r>
              <a:rPr lang="en-US" dirty="0"/>
              <a:t>Quais </a:t>
            </a:r>
            <a:r>
              <a:rPr lang="en-US" dirty="0" err="1"/>
              <a:t>suas</a:t>
            </a:r>
            <a:r>
              <a:rPr lang="en-US" dirty="0"/>
              <a:t> </a:t>
            </a:r>
            <a:r>
              <a:rPr lang="en-US" dirty="0" err="1"/>
              <a:t>hipóteses</a:t>
            </a:r>
            <a:r>
              <a:rPr lang="en-US" dirty="0"/>
              <a:t>?</a:t>
            </a:r>
          </a:p>
          <a:p>
            <a:pPr lvl="1"/>
            <a:r>
              <a:rPr lang="en-US" dirty="0" err="1"/>
              <a:t>Quando</a:t>
            </a:r>
            <a:r>
              <a:rPr lang="en-US" dirty="0"/>
              <a:t> é </a:t>
            </a:r>
            <a:r>
              <a:rPr lang="en-US" dirty="0" err="1"/>
              <a:t>útil</a:t>
            </a:r>
            <a:r>
              <a:rPr lang="en-US" dirty="0"/>
              <a:t>?</a:t>
            </a:r>
          </a:p>
          <a:p>
            <a:pPr lvl="1"/>
            <a:r>
              <a:rPr lang="en-US" dirty="0"/>
              <a:t>Como </a:t>
            </a:r>
            <a:r>
              <a:rPr lang="en-US" dirty="0" err="1"/>
              <a:t>pode</a:t>
            </a:r>
            <a:r>
              <a:rPr lang="en-US" dirty="0"/>
              <a:t> ser </a:t>
            </a:r>
            <a:r>
              <a:rPr lang="en-US" dirty="0" err="1"/>
              <a:t>customizado</a:t>
            </a:r>
            <a:r>
              <a:rPr lang="en-US" dirty="0"/>
              <a:t>?</a:t>
            </a:r>
          </a:p>
          <a:p>
            <a:pPr lvl="1"/>
            <a:endParaRPr lang="en-US" dirty="0"/>
          </a:p>
          <a:p>
            <a:r>
              <a:rPr lang="en-US" dirty="0" err="1"/>
              <a:t>Conceitos</a:t>
            </a:r>
            <a:r>
              <a:rPr lang="en-US" dirty="0"/>
              <a:t> independents</a:t>
            </a:r>
          </a:p>
          <a:p>
            <a:pPr lvl="1"/>
            <a:r>
              <a:rPr lang="en-US" dirty="0"/>
              <a:t>Slides “</a:t>
            </a:r>
            <a:r>
              <a:rPr lang="en-US" dirty="0" err="1"/>
              <a:t>Conceitos</a:t>
            </a:r>
            <a:r>
              <a:rPr lang="en-US" dirty="0"/>
              <a:t> - …”</a:t>
            </a:r>
          </a:p>
          <a:p>
            <a:pPr lvl="1"/>
            <a:r>
              <a:rPr lang="en-US" dirty="0" err="1"/>
              <a:t>Retomados</a:t>
            </a:r>
            <a:r>
              <a:rPr lang="en-US" dirty="0"/>
              <a:t> </a:t>
            </a:r>
            <a:r>
              <a:rPr lang="en-US" dirty="0" err="1"/>
              <a:t>na</a:t>
            </a:r>
            <a:r>
              <a:rPr lang="en-US" dirty="0"/>
              <a:t> </a:t>
            </a:r>
            <a:r>
              <a:rPr lang="en-US" dirty="0" err="1"/>
              <a:t>seção</a:t>
            </a:r>
            <a:r>
              <a:rPr lang="en-US" dirty="0"/>
              <a:t> 5</a:t>
            </a:r>
            <a:endParaRPr lang="pt-BR" dirty="0"/>
          </a:p>
        </p:txBody>
      </p:sp>
      <p:sp>
        <p:nvSpPr>
          <p:cNvPr id="4" name="Slide Number Placeholder 3">
            <a:extLst>
              <a:ext uri="{FF2B5EF4-FFF2-40B4-BE49-F238E27FC236}">
                <a16:creationId xmlns:a16="http://schemas.microsoft.com/office/drawing/2014/main" id="{479E05E6-3752-32C1-2FD5-9A9517BFD3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26</a:t>
            </a:fld>
            <a:endParaRPr lang="pt-BR"/>
          </a:p>
        </p:txBody>
      </p:sp>
    </p:spTree>
    <p:extLst>
      <p:ext uri="{BB962C8B-B14F-4D97-AF65-F5344CB8AC3E}">
        <p14:creationId xmlns:p14="http://schemas.microsoft.com/office/powerpoint/2010/main" val="4185251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0"/>
          <p:cNvSpPr txBox="1">
            <a:spLocks noGrp="1"/>
          </p:cNvSpPr>
          <p:nvPr>
            <p:ph type="title"/>
          </p:nvPr>
        </p:nvSpPr>
        <p:spPr>
          <a:xfrm>
            <a:off x="311700" y="19757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pt-BR" dirty="0"/>
              <a:t>3.1</a:t>
            </a:r>
            <a:endParaRPr dirty="0"/>
          </a:p>
          <a:p>
            <a:pPr marL="0" lvl="0" indent="0" algn="ctr" rtl="0">
              <a:spcBef>
                <a:spcPts val="0"/>
              </a:spcBef>
              <a:spcAft>
                <a:spcPts val="0"/>
              </a:spcAft>
              <a:buNone/>
            </a:pPr>
            <a:r>
              <a:rPr lang="pt-BR" dirty="0"/>
              <a:t>Métodos de Regressão</a:t>
            </a:r>
            <a:endParaRPr dirty="0"/>
          </a:p>
        </p:txBody>
      </p:sp>
      <p:sp>
        <p:nvSpPr>
          <p:cNvPr id="250" name="Google Shape;250;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pt-BR"/>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2">
          <a:extLst>
            <a:ext uri="{FF2B5EF4-FFF2-40B4-BE49-F238E27FC236}">
              <a16:creationId xmlns:a16="http://schemas.microsoft.com/office/drawing/2014/main" id="{18DFFB06-1760-811E-29D4-F8018F4571AE}"/>
            </a:ext>
          </a:extLst>
        </p:cNvPr>
        <p:cNvGrpSpPr/>
        <p:nvPr/>
      </p:nvGrpSpPr>
      <p:grpSpPr>
        <a:xfrm>
          <a:off x="0" y="0"/>
          <a:ext cx="0" cy="0"/>
          <a:chOff x="0" y="0"/>
          <a:chExt cx="0" cy="0"/>
        </a:xfrm>
      </p:grpSpPr>
      <p:sp>
        <p:nvSpPr>
          <p:cNvPr id="403" name="Google Shape;403;p46">
            <a:extLst>
              <a:ext uri="{FF2B5EF4-FFF2-40B4-BE49-F238E27FC236}">
                <a16:creationId xmlns:a16="http://schemas.microsoft.com/office/drawing/2014/main" id="{5671B165-A576-F7D9-5ADF-F78A1A8EDEA0}"/>
              </a:ext>
            </a:extLst>
          </p:cNvPr>
          <p:cNvSpPr/>
          <p:nvPr/>
        </p:nvSpPr>
        <p:spPr>
          <a:xfrm>
            <a:off x="2319503" y="2263375"/>
            <a:ext cx="3995700" cy="2222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6">
            <a:extLst>
              <a:ext uri="{FF2B5EF4-FFF2-40B4-BE49-F238E27FC236}">
                <a16:creationId xmlns:a16="http://schemas.microsoft.com/office/drawing/2014/main" id="{47D2C77D-CF54-3C0F-2BFD-19F0016A512E}"/>
              </a:ext>
            </a:extLst>
          </p:cNvPr>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3.1 Regressão</a:t>
            </a:r>
            <a:endParaRPr dirty="0"/>
          </a:p>
        </p:txBody>
      </p:sp>
      <p:sp>
        <p:nvSpPr>
          <p:cNvPr id="405" name="Google Shape;405;p46">
            <a:extLst>
              <a:ext uri="{FF2B5EF4-FFF2-40B4-BE49-F238E27FC236}">
                <a16:creationId xmlns:a16="http://schemas.microsoft.com/office/drawing/2014/main" id="{83F506B3-5B70-E2E4-B7FC-C9453E5D463E}"/>
              </a:ext>
            </a:extLst>
          </p:cNvPr>
          <p:cNvSpPr txBox="1">
            <a:spLocks noGrp="1"/>
          </p:cNvSpPr>
          <p:nvPr>
            <p:ph type="body" idx="1"/>
          </p:nvPr>
        </p:nvSpPr>
        <p:spPr>
          <a:xfrm>
            <a:off x="311700" y="1084500"/>
            <a:ext cx="8283600" cy="12009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pt-BR" sz="1500" dirty="0">
                <a:latin typeface="Montserrat SemiBold" pitchFamily="2" charset="0"/>
                <a:ea typeface="Nunito Sans"/>
                <a:cs typeface="Nunito Sans"/>
                <a:sym typeface="Nunito Sans"/>
              </a:rPr>
              <a:t>Problemas de regressão: modelar a relação entre variáveis</a:t>
            </a:r>
            <a:endParaRPr sz="1500" dirty="0">
              <a:latin typeface="Montserrat SemiBold" pitchFamily="2" charset="0"/>
              <a:ea typeface="Nunito Sans"/>
              <a:cs typeface="Nunito Sans"/>
              <a:sym typeface="Nunito Sans"/>
            </a:endParaRPr>
          </a:p>
          <a:p>
            <a:pPr marL="457200" lvl="0" indent="-323850" algn="l" rtl="0">
              <a:lnSpc>
                <a:spcPct val="150000"/>
              </a:lnSpc>
              <a:spcBef>
                <a:spcPts val="1200"/>
              </a:spcBef>
              <a:spcAft>
                <a:spcPts val="0"/>
              </a:spcAft>
              <a:buSzPts val="1500"/>
              <a:buFont typeface="Nunito Sans"/>
              <a:buChar char="●"/>
            </a:pPr>
            <a:r>
              <a:rPr lang="pt-BR" sz="1500" dirty="0">
                <a:latin typeface="Nunito Sans"/>
                <a:ea typeface="Nunito Sans"/>
                <a:cs typeface="Nunito Sans"/>
                <a:sym typeface="Nunito Sans"/>
              </a:rPr>
              <a:t>Exemplo: </a:t>
            </a:r>
            <a:r>
              <a:rPr lang="pt-BR" sz="1500" dirty="0" err="1">
                <a:latin typeface="Nunito Sans"/>
                <a:ea typeface="Nunito Sans"/>
                <a:cs typeface="Nunito Sans"/>
                <a:sym typeface="Nunito Sans"/>
              </a:rPr>
              <a:t>market</a:t>
            </a:r>
            <a:r>
              <a:rPr lang="pt-BR" sz="1500" dirty="0">
                <a:latin typeface="Nunito Sans"/>
                <a:ea typeface="Nunito Sans"/>
                <a:cs typeface="Nunito Sans"/>
                <a:sym typeface="Nunito Sans"/>
              </a:rPr>
              <a:t> </a:t>
            </a:r>
            <a:r>
              <a:rPr lang="pt-BR" sz="1500" dirty="0" err="1">
                <a:latin typeface="Nunito Sans"/>
                <a:ea typeface="Nunito Sans"/>
                <a:cs typeface="Nunito Sans"/>
                <a:sym typeface="Nunito Sans"/>
              </a:rPr>
              <a:t>share</a:t>
            </a:r>
            <a:r>
              <a:rPr lang="pt-BR" sz="1500" dirty="0">
                <a:latin typeface="Nunito Sans"/>
                <a:ea typeface="Nunito Sans"/>
                <a:cs typeface="Nunito Sans"/>
                <a:sym typeface="Nunito Sans"/>
              </a:rPr>
              <a:t> de uma firma quebrar baseado em seu balanço</a:t>
            </a:r>
            <a:endParaRPr sz="1500" dirty="0">
              <a:latin typeface="Nunito Sans"/>
              <a:ea typeface="Nunito Sans"/>
              <a:cs typeface="Nunito Sans"/>
              <a:sym typeface="Nunito Sans"/>
            </a:endParaRPr>
          </a:p>
        </p:txBody>
      </p:sp>
      <p:sp>
        <p:nvSpPr>
          <p:cNvPr id="406" name="Google Shape;406;p46">
            <a:extLst>
              <a:ext uri="{FF2B5EF4-FFF2-40B4-BE49-F238E27FC236}">
                <a16:creationId xmlns:a16="http://schemas.microsoft.com/office/drawing/2014/main" id="{59A3C68F-6679-BCE5-51AC-406AD42F72BC}"/>
              </a:ext>
            </a:extLst>
          </p:cNvPr>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28</a:t>
            </a:fld>
            <a:endParaRPr/>
          </a:p>
        </p:txBody>
      </p:sp>
      <p:pic>
        <p:nvPicPr>
          <p:cNvPr id="408" name="Google Shape;408;p46">
            <a:extLst>
              <a:ext uri="{FF2B5EF4-FFF2-40B4-BE49-F238E27FC236}">
                <a16:creationId xmlns:a16="http://schemas.microsoft.com/office/drawing/2014/main" id="{B485E4B3-D0F5-320E-5DE5-CE730AB92F61}"/>
              </a:ext>
            </a:extLst>
          </p:cNvPr>
          <p:cNvPicPr preferRelativeResize="0"/>
          <p:nvPr/>
        </p:nvPicPr>
        <p:blipFill>
          <a:blip r:embed="rId3">
            <a:alphaModFix/>
          </a:blip>
          <a:stretch>
            <a:fillRect/>
          </a:stretch>
        </p:blipFill>
        <p:spPr>
          <a:xfrm>
            <a:off x="2342578" y="2285400"/>
            <a:ext cx="3951633" cy="2200275"/>
          </a:xfrm>
          <a:prstGeom prst="rect">
            <a:avLst/>
          </a:prstGeom>
          <a:noFill/>
          <a:ln>
            <a:noFill/>
          </a:ln>
        </p:spPr>
      </p:pic>
    </p:spTree>
    <p:extLst>
      <p:ext uri="{BB962C8B-B14F-4D97-AF65-F5344CB8AC3E}">
        <p14:creationId xmlns:p14="http://schemas.microsoft.com/office/powerpoint/2010/main" val="2331582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2"/>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3.1.1 Regressão Linear</a:t>
            </a:r>
            <a:endParaRPr dirty="0"/>
          </a:p>
        </p:txBody>
      </p:sp>
      <p:sp>
        <p:nvSpPr>
          <p:cNvPr id="263" name="Google Shape;263;p32"/>
          <p:cNvSpPr txBox="1">
            <a:spLocks noGrp="1"/>
          </p:cNvSpPr>
          <p:nvPr>
            <p:ph type="body" idx="1"/>
          </p:nvPr>
        </p:nvSpPr>
        <p:spPr>
          <a:xfrm>
            <a:off x="300675" y="1276025"/>
            <a:ext cx="5293500" cy="3416400"/>
          </a:xfrm>
          <a:prstGeom prst="rect">
            <a:avLst/>
          </a:prstGeom>
        </p:spPr>
        <p:txBody>
          <a:bodyPr spcFirstLastPara="1" wrap="square" lIns="91425" tIns="91425" rIns="91425" bIns="91425" anchor="t" anchorCtr="0">
            <a:normAutofit/>
          </a:bodyPr>
          <a:lstStyle/>
          <a:p>
            <a:pPr marL="457200" lvl="0" indent="-323850" algn="l" rtl="0">
              <a:lnSpc>
                <a:spcPct val="150000"/>
              </a:lnSpc>
              <a:spcBef>
                <a:spcPts val="1200"/>
              </a:spcBef>
              <a:spcAft>
                <a:spcPts val="0"/>
              </a:spcAft>
              <a:buSzPts val="1500"/>
              <a:buFont typeface="Nunito Sans"/>
              <a:buChar char="●"/>
            </a:pPr>
            <a:r>
              <a:rPr lang="pt-BR" sz="1500" b="1" dirty="0">
                <a:latin typeface="Nunito Sans"/>
                <a:ea typeface="Nunito Sans"/>
                <a:cs typeface="Nunito Sans"/>
                <a:sym typeface="Nunito Sans"/>
              </a:rPr>
              <a:t>Hipótese:</a:t>
            </a:r>
            <a:r>
              <a:rPr lang="pt-BR" sz="1500" dirty="0">
                <a:latin typeface="Nunito Sans"/>
                <a:ea typeface="Nunito Sans"/>
                <a:cs typeface="Nunito Sans"/>
                <a:sym typeface="Nunito Sans"/>
              </a:rPr>
              <a:t> </a:t>
            </a:r>
            <a:r>
              <a:rPr lang="pt-BR" sz="1500" dirty="0">
                <a:latin typeface="Cambria Math"/>
                <a:ea typeface="Cambria Math"/>
                <a:cs typeface="Cambria Math"/>
                <a:sym typeface="Cambria Math"/>
              </a:rPr>
              <a:t>Y = a + </a:t>
            </a:r>
            <a:r>
              <a:rPr lang="pt-BR" sz="1500" dirty="0" err="1">
                <a:latin typeface="Cambria Math"/>
                <a:ea typeface="Cambria Math"/>
                <a:cs typeface="Cambria Math"/>
                <a:sym typeface="Cambria Math"/>
              </a:rPr>
              <a:t>bx</a:t>
            </a:r>
            <a:r>
              <a:rPr lang="pt-BR" sz="1500" dirty="0">
                <a:latin typeface="Cambria Math"/>
                <a:ea typeface="Cambria Math"/>
                <a:cs typeface="Cambria Math"/>
                <a:sym typeface="Cambria Math"/>
              </a:rPr>
              <a:t> + </a:t>
            </a:r>
            <a:r>
              <a:rPr lang="pt-BR" sz="1500" dirty="0" err="1">
                <a:latin typeface="Cambria Math"/>
                <a:ea typeface="Cambria Math"/>
                <a:cs typeface="Cambria Math"/>
                <a:sym typeface="Cambria Math"/>
              </a:rPr>
              <a:t>cz</a:t>
            </a:r>
            <a:r>
              <a:rPr lang="pt-BR" sz="1500" dirty="0">
                <a:latin typeface="Cambria Math"/>
                <a:ea typeface="Cambria Math"/>
                <a:cs typeface="Cambria Math"/>
                <a:sym typeface="Cambria Math"/>
              </a:rPr>
              <a:t> + … + </a:t>
            </a:r>
            <a:r>
              <a:rPr lang="en-US" sz="1500" dirty="0">
                <a:latin typeface="Cambria Math"/>
                <a:ea typeface="Cambria Math"/>
                <a:cs typeface="Cambria Math"/>
                <a:sym typeface="Cambria Math"/>
              </a:rPr>
              <a:t>ε</a:t>
            </a:r>
            <a:endParaRPr sz="1500" dirty="0">
              <a:latin typeface="Cambria Math"/>
              <a:ea typeface="Cambria Math"/>
              <a:cs typeface="Cambria Math"/>
              <a:sym typeface="Cambria Math"/>
            </a:endParaRPr>
          </a:p>
          <a:p>
            <a:pPr marL="457200" lvl="0" indent="-323850" algn="l" rtl="0">
              <a:lnSpc>
                <a:spcPct val="150000"/>
              </a:lnSpc>
              <a:spcBef>
                <a:spcPts val="0"/>
              </a:spcBef>
              <a:spcAft>
                <a:spcPts val="0"/>
              </a:spcAft>
              <a:buSzPts val="1500"/>
              <a:buFont typeface="Nunito Sans"/>
              <a:buChar char="●"/>
            </a:pPr>
            <a:r>
              <a:rPr lang="pt-BR" sz="1500" b="1" dirty="0">
                <a:latin typeface="Nunito Sans"/>
                <a:ea typeface="Nunito Sans"/>
                <a:cs typeface="Nunito Sans"/>
                <a:sym typeface="Nunito Sans"/>
              </a:rPr>
              <a:t>Estimação: </a:t>
            </a:r>
            <a:r>
              <a:rPr lang="pt-BR" sz="1500" dirty="0">
                <a:solidFill>
                  <a:schemeClr val="dk1"/>
                </a:solidFill>
                <a:latin typeface="Nunito Sans"/>
                <a:ea typeface="Nunito Sans"/>
                <a:cs typeface="Nunito Sans"/>
                <a:sym typeface="Nunito Sans"/>
              </a:rPr>
              <a:t>minimização (do quadrado do) erro (OLS)</a:t>
            </a:r>
            <a:endParaRPr sz="1500" dirty="0">
              <a:solidFill>
                <a:schemeClr val="dk1"/>
              </a:solidFill>
              <a:latin typeface="Nunito Sans"/>
              <a:ea typeface="Nunito Sans"/>
              <a:cs typeface="Nunito Sans"/>
              <a:sym typeface="Nunito Sans"/>
            </a:endParaRPr>
          </a:p>
          <a:p>
            <a:pPr marL="914400" lvl="1" indent="-323850" algn="l" rtl="0">
              <a:lnSpc>
                <a:spcPct val="150000"/>
              </a:lnSpc>
              <a:spcBef>
                <a:spcPts val="0"/>
              </a:spcBef>
              <a:spcAft>
                <a:spcPts val="0"/>
              </a:spcAft>
              <a:buSzPts val="1500"/>
              <a:buChar char="○"/>
            </a:pPr>
            <a:r>
              <a:rPr lang="pt-BR" sz="1500" dirty="0">
                <a:solidFill>
                  <a:schemeClr val="dk1"/>
                </a:solidFill>
                <a:latin typeface="Cambria Math"/>
                <a:ea typeface="Cambria Math"/>
                <a:cs typeface="Cambria Math"/>
                <a:sym typeface="Cambria Math"/>
              </a:rPr>
              <a:t>min Σ(y – a – </a:t>
            </a:r>
            <a:r>
              <a:rPr lang="pt-BR" sz="1500" dirty="0" err="1">
                <a:solidFill>
                  <a:schemeClr val="dk1"/>
                </a:solidFill>
                <a:latin typeface="Cambria Math"/>
                <a:ea typeface="Cambria Math"/>
                <a:cs typeface="Cambria Math"/>
                <a:sym typeface="Cambria Math"/>
              </a:rPr>
              <a:t>bx</a:t>
            </a:r>
            <a:r>
              <a:rPr lang="pt-BR" sz="1500" dirty="0">
                <a:solidFill>
                  <a:schemeClr val="dk1"/>
                </a:solidFill>
                <a:latin typeface="Cambria Math"/>
                <a:ea typeface="Cambria Math"/>
                <a:cs typeface="Cambria Math"/>
                <a:sym typeface="Cambria Math"/>
              </a:rPr>
              <a:t> – </a:t>
            </a:r>
            <a:r>
              <a:rPr lang="pt-BR" sz="1500" dirty="0" err="1">
                <a:solidFill>
                  <a:schemeClr val="dk1"/>
                </a:solidFill>
                <a:latin typeface="Cambria Math"/>
                <a:ea typeface="Cambria Math"/>
                <a:cs typeface="Cambria Math"/>
                <a:sym typeface="Cambria Math"/>
              </a:rPr>
              <a:t>cz</a:t>
            </a:r>
            <a:r>
              <a:rPr lang="pt-BR" sz="1500" dirty="0">
                <a:solidFill>
                  <a:schemeClr val="dk1"/>
                </a:solidFill>
                <a:latin typeface="Cambria Math"/>
                <a:ea typeface="Cambria Math"/>
                <a:cs typeface="Cambria Math"/>
                <a:sym typeface="Cambria Math"/>
              </a:rPr>
              <a:t> – ...)²</a:t>
            </a:r>
            <a:endParaRPr sz="1500" dirty="0">
              <a:solidFill>
                <a:schemeClr val="dk1"/>
              </a:solidFill>
              <a:latin typeface="Cambria Math"/>
              <a:ea typeface="Cambria Math"/>
              <a:cs typeface="Cambria Math"/>
              <a:sym typeface="Cambria Math"/>
            </a:endParaRPr>
          </a:p>
          <a:p>
            <a:pPr marL="914400" lvl="1" indent="-323850" algn="l" rtl="0">
              <a:lnSpc>
                <a:spcPct val="150000"/>
              </a:lnSpc>
              <a:spcBef>
                <a:spcPts val="0"/>
              </a:spcBef>
              <a:spcAft>
                <a:spcPts val="0"/>
              </a:spcAft>
              <a:buSzPts val="1500"/>
              <a:buFont typeface="Nunito Sans"/>
              <a:buChar char="○"/>
            </a:pPr>
            <a:r>
              <a:rPr lang="pt-BR" sz="1500" dirty="0">
                <a:latin typeface="Nunito Sans"/>
                <a:ea typeface="Nunito Sans"/>
                <a:cs typeface="Nunito Sans"/>
                <a:sym typeface="Nunito Sans"/>
              </a:rPr>
              <a:t>“Ajustar </a:t>
            </a:r>
            <a:r>
              <a:rPr lang="pt-BR" sz="1500" dirty="0"/>
              <a:t>o modelo (uma</a:t>
            </a:r>
            <a:r>
              <a:rPr lang="pt-BR" sz="1500" dirty="0">
                <a:latin typeface="Nunito Sans"/>
                <a:ea typeface="Nunito Sans"/>
                <a:cs typeface="Nunito Sans"/>
                <a:sym typeface="Nunito Sans"/>
              </a:rPr>
              <a:t> reta)</a:t>
            </a:r>
            <a:r>
              <a:rPr lang="pt-BR" sz="1500" dirty="0"/>
              <a:t> </a:t>
            </a:r>
            <a:r>
              <a:rPr lang="pt-BR" sz="1500" dirty="0">
                <a:latin typeface="Nunito Sans"/>
                <a:ea typeface="Nunito Sans"/>
                <a:cs typeface="Nunito Sans"/>
                <a:sym typeface="Nunito Sans"/>
              </a:rPr>
              <a:t>aos dados”</a:t>
            </a:r>
            <a:endParaRPr sz="1500" dirty="0">
              <a:latin typeface="Nunito Sans Medium"/>
              <a:ea typeface="Nunito Sans Medium"/>
              <a:cs typeface="Nunito Sans Medium"/>
              <a:sym typeface="Nunito Sans Medium"/>
            </a:endParaRPr>
          </a:p>
          <a:p>
            <a:pPr marL="0" indent="0">
              <a:lnSpc>
                <a:spcPct val="150000"/>
              </a:lnSpc>
              <a:spcBef>
                <a:spcPts val="1200"/>
              </a:spcBef>
              <a:buNone/>
            </a:pPr>
            <a:r>
              <a:rPr lang="pt-BR" sz="1500" b="1" dirty="0">
                <a:latin typeface="Nunito Sans Medium"/>
                <a:ea typeface="Nunito Sans Medium"/>
                <a:cs typeface="Nunito Sans Medium"/>
                <a:sym typeface="Nunito Sans Medium"/>
              </a:rPr>
              <a:t>Características gerais:</a:t>
            </a:r>
            <a:endParaRPr sz="1500" b="1" dirty="0">
              <a:latin typeface="Nunito Sans Medium"/>
              <a:ea typeface="Nunito Sans Medium"/>
              <a:cs typeface="Nunito Sans Medium"/>
              <a:sym typeface="Nunito Sans Medium"/>
            </a:endParaRPr>
          </a:p>
          <a:p>
            <a:pPr marL="457200" lvl="0" indent="-323850" algn="l" rtl="0">
              <a:lnSpc>
                <a:spcPct val="150000"/>
              </a:lnSpc>
              <a:spcBef>
                <a:spcPts val="0"/>
              </a:spcBef>
              <a:spcAft>
                <a:spcPts val="0"/>
              </a:spcAft>
              <a:buSzPts val="1500"/>
              <a:buFont typeface="Nunito Sans Medium"/>
              <a:buChar char="●"/>
            </a:pPr>
            <a:r>
              <a:rPr lang="pt-BR" sz="1500" dirty="0">
                <a:latin typeface="Nunito Sans Medium"/>
                <a:ea typeface="Nunito Sans Medium"/>
                <a:cs typeface="Nunito Sans Medium"/>
                <a:sym typeface="Nunito Sans Medium"/>
              </a:rPr>
              <a:t>Modelo mais simples, base para outros</a:t>
            </a:r>
            <a:endParaRPr sz="1500" dirty="0">
              <a:latin typeface="Nunito Sans Medium"/>
              <a:ea typeface="Nunito Sans Medium"/>
              <a:cs typeface="Nunito Sans Medium"/>
              <a:sym typeface="Nunito Sans Medium"/>
            </a:endParaRPr>
          </a:p>
          <a:p>
            <a:pPr marL="457200" lvl="0" indent="-323850" algn="l" rtl="0">
              <a:lnSpc>
                <a:spcPct val="150000"/>
              </a:lnSpc>
              <a:spcBef>
                <a:spcPts val="0"/>
              </a:spcBef>
              <a:spcAft>
                <a:spcPts val="0"/>
              </a:spcAft>
              <a:buSzPts val="1500"/>
              <a:buFont typeface="Nunito Sans Medium"/>
              <a:buChar char="●"/>
            </a:pPr>
            <a:r>
              <a:rPr lang="pt-BR" sz="1500" dirty="0">
                <a:latin typeface="Nunito Sans Medium"/>
                <a:ea typeface="Nunito Sans Medium"/>
                <a:cs typeface="Nunito Sans Medium"/>
                <a:sym typeface="Nunito Sans Medium"/>
              </a:rPr>
              <a:t>Exige menos “intervenção”</a:t>
            </a:r>
            <a:endParaRPr sz="1500" dirty="0">
              <a:latin typeface="Nunito Sans Medium"/>
              <a:ea typeface="Nunito Sans Medium"/>
              <a:cs typeface="Nunito Sans Medium"/>
              <a:sym typeface="Nunito Sans Medium"/>
            </a:endParaRPr>
          </a:p>
          <a:p>
            <a:pPr marL="457200" lvl="0" indent="-323850" algn="l" rtl="0">
              <a:lnSpc>
                <a:spcPct val="150000"/>
              </a:lnSpc>
              <a:spcBef>
                <a:spcPts val="0"/>
              </a:spcBef>
              <a:spcAft>
                <a:spcPts val="0"/>
              </a:spcAft>
              <a:buSzPts val="1500"/>
              <a:buFont typeface="Nunito Sans Medium"/>
              <a:buChar char="●"/>
            </a:pPr>
            <a:r>
              <a:rPr lang="pt-BR" sz="1500" dirty="0">
                <a:latin typeface="Nunito Sans Medium"/>
                <a:ea typeface="Nunito Sans Medium"/>
                <a:cs typeface="Nunito Sans Medium"/>
                <a:sym typeface="Nunito Sans Medium"/>
              </a:rPr>
              <a:t>Menos poder em padrões complexos</a:t>
            </a:r>
            <a:endParaRPr sz="1500" dirty="0">
              <a:latin typeface="Nunito Sans Medium"/>
              <a:ea typeface="Nunito Sans Medium"/>
              <a:cs typeface="Nunito Sans Medium"/>
              <a:sym typeface="Nunito Sans Medium"/>
            </a:endParaRPr>
          </a:p>
        </p:txBody>
      </p:sp>
      <p:sp>
        <p:nvSpPr>
          <p:cNvPr id="264" name="Google Shape;264;p3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29</a:t>
            </a:fld>
            <a:endParaRPr/>
          </a:p>
        </p:txBody>
      </p:sp>
      <p:pic>
        <p:nvPicPr>
          <p:cNvPr id="265" name="Google Shape;265;p32"/>
          <p:cNvPicPr preferRelativeResize="0"/>
          <p:nvPr/>
        </p:nvPicPr>
        <p:blipFill>
          <a:blip r:embed="rId3">
            <a:alphaModFix/>
          </a:blip>
          <a:stretch>
            <a:fillRect/>
          </a:stretch>
        </p:blipFill>
        <p:spPr>
          <a:xfrm>
            <a:off x="5516400" y="1548538"/>
            <a:ext cx="3078899" cy="26463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3FA4-64CD-E17C-770F-24EF77B65708}"/>
              </a:ext>
            </a:extLst>
          </p:cNvPr>
          <p:cNvSpPr>
            <a:spLocks noGrp="1"/>
          </p:cNvSpPr>
          <p:nvPr>
            <p:ph type="title"/>
          </p:nvPr>
        </p:nvSpPr>
        <p:spPr/>
        <p:txBody>
          <a:bodyPr>
            <a:normAutofit fontScale="90000"/>
          </a:bodyPr>
          <a:lstStyle/>
          <a:p>
            <a:r>
              <a:rPr lang="en-US" dirty="0"/>
              <a:t>1. </a:t>
            </a:r>
            <a:r>
              <a:rPr lang="en-US" dirty="0" err="1"/>
              <a:t>Introdução</a:t>
            </a:r>
            <a:endParaRPr lang="pt-BR" dirty="0"/>
          </a:p>
        </p:txBody>
      </p:sp>
      <p:sp>
        <p:nvSpPr>
          <p:cNvPr id="3" name="Slide Number Placeholder 2">
            <a:extLst>
              <a:ext uri="{FF2B5EF4-FFF2-40B4-BE49-F238E27FC236}">
                <a16:creationId xmlns:a16="http://schemas.microsoft.com/office/drawing/2014/main" id="{D4040C2E-8138-6BBA-03C7-C5E329BF67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3</a:t>
            </a:fld>
            <a:endParaRPr lang="pt-BR"/>
          </a:p>
        </p:txBody>
      </p:sp>
    </p:spTree>
    <p:extLst>
      <p:ext uri="{BB962C8B-B14F-4D97-AF65-F5344CB8AC3E}">
        <p14:creationId xmlns:p14="http://schemas.microsoft.com/office/powerpoint/2010/main" val="655131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3"/>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Conceitos – Medidas de Performance</a:t>
            </a:r>
            <a:endParaRPr dirty="0"/>
          </a:p>
        </p:txBody>
      </p:sp>
      <p:sp>
        <p:nvSpPr>
          <p:cNvPr id="271" name="Google Shape;271;p33"/>
          <p:cNvSpPr txBox="1">
            <a:spLocks noGrp="1"/>
          </p:cNvSpPr>
          <p:nvPr>
            <p:ph type="body" idx="1"/>
          </p:nvPr>
        </p:nvSpPr>
        <p:spPr>
          <a:xfrm>
            <a:off x="300674" y="1276025"/>
            <a:ext cx="8219211" cy="3416400"/>
          </a:xfrm>
          <a:prstGeom prst="rect">
            <a:avLst/>
          </a:prstGeom>
        </p:spPr>
        <p:txBody>
          <a:bodyPr spcFirstLastPara="1" wrap="square" lIns="91425" tIns="91425" rIns="91425" bIns="91425" anchor="t" anchorCtr="0">
            <a:normAutofit lnSpcReduction="10000"/>
          </a:bodyPr>
          <a:lstStyle/>
          <a:p>
            <a:pPr marL="0" lvl="0" indent="0" algn="l" rtl="0">
              <a:lnSpc>
                <a:spcPct val="150000"/>
              </a:lnSpc>
              <a:spcBef>
                <a:spcPts val="0"/>
              </a:spcBef>
              <a:spcAft>
                <a:spcPts val="0"/>
              </a:spcAft>
              <a:buNone/>
            </a:pPr>
            <a:r>
              <a:rPr lang="pt-BR" sz="1500" b="1" dirty="0">
                <a:latin typeface="Nunito Sans"/>
                <a:ea typeface="Nunito Sans"/>
                <a:cs typeface="Nunito Sans"/>
                <a:sym typeface="Nunito Sans"/>
              </a:rPr>
              <a:t>Medidas de performance:</a:t>
            </a:r>
            <a:endParaRPr sz="1500" b="1" dirty="0">
              <a:latin typeface="Nunito Sans"/>
              <a:ea typeface="Nunito Sans"/>
              <a:cs typeface="Nunito Sans"/>
              <a:sym typeface="Nunito Sans"/>
            </a:endParaRPr>
          </a:p>
          <a:p>
            <a:pPr marL="457200" lvl="0" indent="-323850" algn="l" rtl="0">
              <a:lnSpc>
                <a:spcPct val="150000"/>
              </a:lnSpc>
              <a:spcBef>
                <a:spcPts val="1200"/>
              </a:spcBef>
              <a:spcAft>
                <a:spcPts val="0"/>
              </a:spcAft>
              <a:buSzPts val="1500"/>
              <a:buFont typeface="Nunito Sans"/>
              <a:buChar char="●"/>
            </a:pPr>
            <a:r>
              <a:rPr lang="pt-BR" sz="1500" dirty="0">
                <a:latin typeface="Nunito Sans"/>
                <a:ea typeface="Nunito Sans"/>
                <a:cs typeface="Nunito Sans"/>
                <a:sym typeface="Nunito Sans"/>
              </a:rPr>
              <a:t>R²: Fração da variação de Y, explicada por X</a:t>
            </a:r>
            <a:endParaRPr sz="1500" dirty="0">
              <a:latin typeface="Nunito Sans"/>
              <a:ea typeface="Nunito Sans"/>
              <a:cs typeface="Nunito Sans"/>
              <a:sym typeface="Nunito Sans"/>
            </a:endParaRPr>
          </a:p>
          <a:p>
            <a:pPr marL="914400" lvl="1" indent="-323850" algn="l" rtl="0">
              <a:lnSpc>
                <a:spcPct val="150000"/>
              </a:lnSpc>
              <a:spcBef>
                <a:spcPts val="0"/>
              </a:spcBef>
              <a:spcAft>
                <a:spcPts val="0"/>
              </a:spcAft>
              <a:buSzPts val="1500"/>
              <a:buFont typeface="Nunito Sans"/>
              <a:buChar char="○"/>
            </a:pPr>
            <a:r>
              <a:rPr lang="pt-BR" sz="1500" dirty="0">
                <a:latin typeface="Cambria Math"/>
                <a:ea typeface="Cambria Math"/>
                <a:cs typeface="Cambria Math"/>
                <a:sym typeface="Cambria Math"/>
              </a:rPr>
              <a:t>R² = Σ(Y’ - E[Y]) / (Y - E[Y])</a:t>
            </a:r>
            <a:endParaRPr sz="1500" dirty="0">
              <a:latin typeface="Cambria Math"/>
              <a:ea typeface="Cambria Math"/>
              <a:cs typeface="Cambria Math"/>
              <a:sym typeface="Cambria Math"/>
            </a:endParaRPr>
          </a:p>
          <a:p>
            <a:pPr marL="457200" lvl="0" indent="-323850" algn="l" rtl="0">
              <a:lnSpc>
                <a:spcPct val="150000"/>
              </a:lnSpc>
              <a:spcBef>
                <a:spcPts val="0"/>
              </a:spcBef>
              <a:spcAft>
                <a:spcPts val="0"/>
              </a:spcAft>
              <a:buSzPts val="1500"/>
              <a:buFont typeface="Nunito Sans"/>
              <a:buChar char="●"/>
            </a:pPr>
            <a:r>
              <a:rPr lang="pt-BR" sz="1500" dirty="0">
                <a:latin typeface="Nunito Sans"/>
                <a:ea typeface="Nunito Sans"/>
                <a:cs typeface="Nunito Sans"/>
                <a:sym typeface="Nunito Sans"/>
              </a:rPr>
              <a:t>R² ajustado: punir modelos com muitas variáveis</a:t>
            </a:r>
            <a:endParaRPr sz="1500" dirty="0">
              <a:latin typeface="Nunito Sans"/>
              <a:ea typeface="Nunito Sans"/>
              <a:cs typeface="Nunito Sans"/>
              <a:sym typeface="Nunito Sans"/>
            </a:endParaRPr>
          </a:p>
          <a:p>
            <a:pPr marL="457200" lvl="0" indent="-323850" algn="l" rtl="0">
              <a:lnSpc>
                <a:spcPct val="150000"/>
              </a:lnSpc>
              <a:spcBef>
                <a:spcPts val="0"/>
              </a:spcBef>
              <a:spcAft>
                <a:spcPts val="0"/>
              </a:spcAft>
              <a:buSzPts val="1500"/>
              <a:buFont typeface="Nunito Sans"/>
              <a:buChar char="●"/>
            </a:pPr>
            <a:r>
              <a:rPr lang="pt-BR" sz="1500" dirty="0">
                <a:latin typeface="Nunito Sans"/>
                <a:ea typeface="Nunito Sans"/>
                <a:cs typeface="Nunito Sans"/>
                <a:sym typeface="Nunito Sans"/>
              </a:rPr>
              <a:t>MSE (</a:t>
            </a:r>
            <a:r>
              <a:rPr lang="pt-BR" sz="1500" dirty="0">
                <a:solidFill>
                  <a:schemeClr val="dk1"/>
                </a:solidFill>
                <a:latin typeface="Cambria Math"/>
                <a:ea typeface="Cambria Math"/>
                <a:cs typeface="Cambria Math"/>
                <a:sym typeface="Cambria Math"/>
              </a:rPr>
              <a:t>k=2)</a:t>
            </a:r>
            <a:r>
              <a:rPr lang="pt-BR" sz="1500" dirty="0">
                <a:latin typeface="Nunito Sans"/>
                <a:ea typeface="Nunito Sans"/>
                <a:cs typeface="Nunito Sans"/>
                <a:sym typeface="Nunito Sans"/>
              </a:rPr>
              <a:t>, MAB </a:t>
            </a:r>
            <a:r>
              <a:rPr lang="pt-BR" sz="1500" dirty="0">
                <a:solidFill>
                  <a:schemeClr val="dk1"/>
                </a:solidFill>
                <a:latin typeface="Nunito Sans"/>
                <a:ea typeface="Nunito Sans"/>
                <a:cs typeface="Nunito Sans"/>
                <a:sym typeface="Nunito Sans"/>
              </a:rPr>
              <a:t>(</a:t>
            </a:r>
            <a:r>
              <a:rPr lang="pt-BR" sz="1500" dirty="0">
                <a:solidFill>
                  <a:schemeClr val="dk1"/>
                </a:solidFill>
                <a:latin typeface="Cambria Math"/>
                <a:ea typeface="Cambria Math"/>
                <a:cs typeface="Cambria Math"/>
                <a:sym typeface="Cambria Math"/>
              </a:rPr>
              <a:t>k=1)</a:t>
            </a:r>
            <a:r>
              <a:rPr lang="pt-BR" sz="1500" dirty="0">
                <a:latin typeface="Nunito Sans"/>
                <a:ea typeface="Nunito Sans"/>
                <a:cs typeface="Nunito Sans"/>
                <a:sym typeface="Nunito Sans"/>
              </a:rPr>
              <a:t>, MQE </a:t>
            </a:r>
            <a:r>
              <a:rPr lang="pt-BR" sz="1500" dirty="0">
                <a:solidFill>
                  <a:schemeClr val="dk1"/>
                </a:solidFill>
                <a:latin typeface="Nunito Sans"/>
                <a:ea typeface="Nunito Sans"/>
                <a:cs typeface="Nunito Sans"/>
                <a:sym typeface="Nunito Sans"/>
              </a:rPr>
              <a:t>(</a:t>
            </a:r>
            <a:r>
              <a:rPr lang="pt-BR" sz="1500" dirty="0">
                <a:solidFill>
                  <a:schemeClr val="dk1"/>
                </a:solidFill>
                <a:latin typeface="Cambria Math"/>
                <a:ea typeface="Cambria Math"/>
                <a:cs typeface="Cambria Math"/>
                <a:sym typeface="Cambria Math"/>
              </a:rPr>
              <a:t>k=4)</a:t>
            </a:r>
            <a:endParaRPr sz="1500" dirty="0">
              <a:latin typeface="Nunito Sans"/>
              <a:ea typeface="Nunito Sans"/>
              <a:cs typeface="Nunito Sans"/>
              <a:sym typeface="Nunito Sans"/>
            </a:endParaRPr>
          </a:p>
          <a:p>
            <a:pPr marL="914400" lvl="1" indent="-323850" algn="l" rtl="0">
              <a:lnSpc>
                <a:spcPct val="150000"/>
              </a:lnSpc>
              <a:spcBef>
                <a:spcPts val="0"/>
              </a:spcBef>
              <a:spcAft>
                <a:spcPts val="0"/>
              </a:spcAft>
              <a:buSzPts val="1500"/>
              <a:buChar char="○"/>
            </a:pPr>
            <a:r>
              <a:rPr lang="pt-BR" sz="1500" dirty="0">
                <a:solidFill>
                  <a:schemeClr val="dk1"/>
                </a:solidFill>
                <a:latin typeface="Cambria Math"/>
                <a:ea typeface="Cambria Math"/>
                <a:cs typeface="Cambria Math"/>
                <a:sym typeface="Cambria Math"/>
              </a:rPr>
              <a:t>Σ (|Y’ - Y|)^k</a:t>
            </a:r>
            <a:endParaRPr sz="1500" dirty="0">
              <a:latin typeface="Nunito Sans"/>
              <a:ea typeface="Nunito Sans"/>
              <a:cs typeface="Nunito Sans"/>
              <a:sym typeface="Nunito Sans"/>
            </a:endParaRPr>
          </a:p>
          <a:p>
            <a:pPr marL="457200" lvl="0" indent="-323850" algn="l" rtl="0">
              <a:lnSpc>
                <a:spcPct val="150000"/>
              </a:lnSpc>
              <a:spcBef>
                <a:spcPts val="0"/>
              </a:spcBef>
              <a:spcAft>
                <a:spcPts val="0"/>
              </a:spcAft>
              <a:buSzPts val="1500"/>
              <a:buFont typeface="Nunito Sans"/>
              <a:buChar char="●"/>
            </a:pPr>
            <a:r>
              <a:rPr lang="pt-BR" sz="1500" dirty="0">
                <a:latin typeface="Nunito Sans"/>
                <a:ea typeface="Nunito Sans"/>
                <a:cs typeface="Nunito Sans"/>
                <a:sym typeface="Nunito Sans"/>
              </a:rPr>
              <a:t>MAPE</a:t>
            </a:r>
            <a:endParaRPr sz="1500" dirty="0">
              <a:latin typeface="Nunito Sans"/>
              <a:ea typeface="Nunito Sans"/>
              <a:cs typeface="Nunito Sans"/>
              <a:sym typeface="Nunito Sans"/>
            </a:endParaRPr>
          </a:p>
          <a:p>
            <a:pPr marL="914400" lvl="1" indent="-323850" algn="l" rtl="0">
              <a:lnSpc>
                <a:spcPct val="150000"/>
              </a:lnSpc>
              <a:spcBef>
                <a:spcPts val="0"/>
              </a:spcBef>
              <a:spcAft>
                <a:spcPts val="0"/>
              </a:spcAft>
              <a:buSzPts val="1500"/>
              <a:buChar char="○"/>
            </a:pPr>
            <a:r>
              <a:rPr lang="pt-BR" sz="1500" dirty="0">
                <a:solidFill>
                  <a:schemeClr val="dk1"/>
                </a:solidFill>
                <a:latin typeface="Cambria Math"/>
                <a:ea typeface="Cambria Math"/>
                <a:cs typeface="Cambria Math"/>
                <a:sym typeface="Cambria Math"/>
              </a:rPr>
              <a:t>Σ (|Y’ - Y|)/Y</a:t>
            </a:r>
          </a:p>
          <a:p>
            <a:pPr marL="133350" indent="0">
              <a:lnSpc>
                <a:spcPct val="150000"/>
              </a:lnSpc>
              <a:buSzPts val="1500"/>
              <a:buNone/>
            </a:pPr>
            <a:r>
              <a:rPr lang="pt-BR" sz="1900" dirty="0">
                <a:ea typeface="Cambria Math"/>
                <a:cs typeface="Cambria Math"/>
              </a:rPr>
              <a:t>Valem apenas para regressão!!</a:t>
            </a:r>
          </a:p>
        </p:txBody>
      </p:sp>
      <p:sp>
        <p:nvSpPr>
          <p:cNvPr id="272" name="Google Shape;272;p3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30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id="{FB13F596-9D78-31C1-D03D-B498A3117498}"/>
            </a:ext>
          </a:extLst>
        </p:cNvPr>
        <p:cNvGrpSpPr/>
        <p:nvPr/>
      </p:nvGrpSpPr>
      <p:grpSpPr>
        <a:xfrm>
          <a:off x="0" y="0"/>
          <a:ext cx="0" cy="0"/>
          <a:chOff x="0" y="0"/>
          <a:chExt cx="0" cy="0"/>
        </a:xfrm>
      </p:grpSpPr>
      <p:sp>
        <p:nvSpPr>
          <p:cNvPr id="270" name="Google Shape;270;p33">
            <a:extLst>
              <a:ext uri="{FF2B5EF4-FFF2-40B4-BE49-F238E27FC236}">
                <a16:creationId xmlns:a16="http://schemas.microsoft.com/office/drawing/2014/main" id="{6DEF11EF-DB17-C8A3-C2F3-68E10E99D0E6}"/>
              </a:ext>
            </a:extLst>
          </p:cNvPr>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Conceitos – </a:t>
            </a:r>
            <a:r>
              <a:rPr lang="pt-BR" dirty="0" err="1"/>
              <a:t>Dummies</a:t>
            </a:r>
            <a:endParaRPr dirty="0"/>
          </a:p>
        </p:txBody>
      </p:sp>
      <p:sp>
        <p:nvSpPr>
          <p:cNvPr id="272" name="Google Shape;272;p33">
            <a:extLst>
              <a:ext uri="{FF2B5EF4-FFF2-40B4-BE49-F238E27FC236}">
                <a16:creationId xmlns:a16="http://schemas.microsoft.com/office/drawing/2014/main" id="{D2386587-4B97-6E30-CBFF-482A74FEAD48}"/>
              </a:ext>
            </a:extLst>
          </p:cNvPr>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31</a:t>
            </a:fld>
            <a:endParaRPr/>
          </a:p>
        </p:txBody>
      </p:sp>
      <p:sp>
        <p:nvSpPr>
          <p:cNvPr id="273" name="Google Shape;273;p33">
            <a:extLst>
              <a:ext uri="{FF2B5EF4-FFF2-40B4-BE49-F238E27FC236}">
                <a16:creationId xmlns:a16="http://schemas.microsoft.com/office/drawing/2014/main" id="{4D862141-77E4-1720-D439-5D18207472FF}"/>
              </a:ext>
            </a:extLst>
          </p:cNvPr>
          <p:cNvSpPr txBox="1">
            <a:spLocks noGrp="1"/>
          </p:cNvSpPr>
          <p:nvPr>
            <p:ph type="body" idx="1"/>
          </p:nvPr>
        </p:nvSpPr>
        <p:spPr>
          <a:xfrm>
            <a:off x="416750" y="1333500"/>
            <a:ext cx="8520600" cy="3416400"/>
          </a:xfrm>
          <a:prstGeom prst="rect">
            <a:avLst/>
          </a:prstGeom>
        </p:spPr>
        <p:txBody>
          <a:bodyPr spcFirstLastPara="1" wrap="square" lIns="91425" tIns="91425" rIns="91425" bIns="91425" anchor="t" anchorCtr="0">
            <a:normAutofit lnSpcReduction="10000"/>
          </a:bodyPr>
          <a:lstStyle/>
          <a:p>
            <a:pPr marL="0" lvl="0" indent="0" algn="l" rtl="0">
              <a:lnSpc>
                <a:spcPct val="150000"/>
              </a:lnSpc>
              <a:spcBef>
                <a:spcPts val="0"/>
              </a:spcBef>
              <a:spcAft>
                <a:spcPts val="0"/>
              </a:spcAft>
              <a:buNone/>
            </a:pPr>
            <a:r>
              <a:rPr lang="pt-BR" sz="1500" b="1" dirty="0">
                <a:latin typeface="Nunito Sans"/>
                <a:ea typeface="Nunito Sans"/>
                <a:cs typeface="Nunito Sans"/>
                <a:sym typeface="Nunito Sans"/>
              </a:rPr>
              <a:t>Inclusão de variáveis categóricas:</a:t>
            </a:r>
            <a:endParaRPr sz="1500" b="1" dirty="0">
              <a:latin typeface="Nunito Sans"/>
              <a:ea typeface="Nunito Sans"/>
              <a:cs typeface="Nunito Sans"/>
              <a:sym typeface="Nunito Sans"/>
            </a:endParaRPr>
          </a:p>
          <a:p>
            <a:pPr marL="457200" lvl="0" indent="-323850" algn="l" rtl="0">
              <a:lnSpc>
                <a:spcPct val="150000"/>
              </a:lnSpc>
              <a:spcBef>
                <a:spcPts val="1200"/>
              </a:spcBef>
              <a:spcAft>
                <a:spcPts val="0"/>
              </a:spcAft>
              <a:buSzPts val="1500"/>
              <a:buFont typeface="Nunito Sans"/>
              <a:buChar char="●"/>
            </a:pPr>
            <a:r>
              <a:rPr lang="pt-BR" sz="1500" dirty="0" err="1">
                <a:latin typeface="Nunito Sans"/>
                <a:ea typeface="Nunito Sans"/>
                <a:cs typeface="Nunito Sans"/>
                <a:sym typeface="Nunito Sans"/>
              </a:rPr>
              <a:t>Dummies</a:t>
            </a:r>
            <a:endParaRPr sz="1500" dirty="0">
              <a:latin typeface="Nunito Sans"/>
              <a:ea typeface="Nunito Sans"/>
              <a:cs typeface="Nunito Sans"/>
              <a:sym typeface="Nunito Sans"/>
            </a:endParaRPr>
          </a:p>
          <a:p>
            <a:pPr marL="914400" lvl="1" indent="-323850" algn="l" rtl="0">
              <a:lnSpc>
                <a:spcPct val="150000"/>
              </a:lnSpc>
              <a:spcBef>
                <a:spcPts val="0"/>
              </a:spcBef>
              <a:spcAft>
                <a:spcPts val="0"/>
              </a:spcAft>
              <a:buSzPts val="1500"/>
              <a:buFont typeface="Nunito Sans"/>
              <a:buChar char="○"/>
            </a:pPr>
            <a:r>
              <a:rPr lang="pt-BR" sz="1500" dirty="0"/>
              <a:t>x = 1 em um caso, 0 caso contrário</a:t>
            </a:r>
            <a:endParaRPr sz="1500" dirty="0"/>
          </a:p>
          <a:p>
            <a:pPr marL="457200" lvl="0" indent="-323850" algn="l" rtl="0">
              <a:lnSpc>
                <a:spcPct val="150000"/>
              </a:lnSpc>
              <a:spcBef>
                <a:spcPts val="0"/>
              </a:spcBef>
              <a:spcAft>
                <a:spcPts val="0"/>
              </a:spcAft>
              <a:buSzPts val="1500"/>
              <a:buFont typeface="Nunito Sans"/>
              <a:buChar char="●"/>
            </a:pPr>
            <a:r>
              <a:rPr lang="pt-BR" sz="1500" dirty="0">
                <a:latin typeface="Nunito Sans"/>
                <a:ea typeface="Nunito Sans"/>
                <a:cs typeface="Nunito Sans"/>
                <a:sym typeface="Nunito Sans"/>
              </a:rPr>
              <a:t>Exemplo – gênero:</a:t>
            </a:r>
            <a:endParaRPr sz="1500" dirty="0">
              <a:latin typeface="Nunito Sans"/>
              <a:ea typeface="Nunito Sans"/>
              <a:cs typeface="Nunito Sans"/>
              <a:sym typeface="Nunito Sans"/>
            </a:endParaRPr>
          </a:p>
          <a:p>
            <a:pPr marL="914400" lvl="1" indent="-323850" algn="l" rtl="0">
              <a:lnSpc>
                <a:spcPct val="150000"/>
              </a:lnSpc>
              <a:spcBef>
                <a:spcPts val="0"/>
              </a:spcBef>
              <a:spcAft>
                <a:spcPts val="0"/>
              </a:spcAft>
              <a:buSzPts val="1500"/>
              <a:buChar char="○"/>
            </a:pPr>
            <a:r>
              <a:rPr lang="pt-BR" sz="1500" dirty="0"/>
              <a:t>x = 1 caso mulher, 0 caso homem</a:t>
            </a:r>
            <a:endParaRPr sz="1500" dirty="0"/>
          </a:p>
          <a:p>
            <a:pPr marL="457200" lvl="0" indent="-323850" algn="l" rtl="0">
              <a:lnSpc>
                <a:spcPct val="150000"/>
              </a:lnSpc>
              <a:spcBef>
                <a:spcPts val="0"/>
              </a:spcBef>
              <a:spcAft>
                <a:spcPts val="0"/>
              </a:spcAft>
              <a:buSzPts val="1500"/>
              <a:buFont typeface="Nunito Sans"/>
              <a:buChar char="●"/>
            </a:pPr>
            <a:r>
              <a:rPr lang="pt-BR" sz="1500" dirty="0">
                <a:solidFill>
                  <a:schemeClr val="dk1"/>
                </a:solidFill>
                <a:latin typeface="Nunito Sans"/>
                <a:ea typeface="Nunito Sans"/>
                <a:cs typeface="Nunito Sans"/>
                <a:sym typeface="Nunito Sans"/>
              </a:rPr>
              <a:t>Exemplo – raça:</a:t>
            </a:r>
            <a:endParaRPr sz="1500" dirty="0">
              <a:solidFill>
                <a:schemeClr val="dk1"/>
              </a:solidFill>
              <a:latin typeface="Nunito Sans"/>
              <a:ea typeface="Nunito Sans"/>
              <a:cs typeface="Nunito Sans"/>
              <a:sym typeface="Nunito Sans"/>
            </a:endParaRPr>
          </a:p>
          <a:p>
            <a:pPr marL="914400" lvl="1" indent="-323850" algn="l" rtl="0">
              <a:lnSpc>
                <a:spcPct val="150000"/>
              </a:lnSpc>
              <a:spcBef>
                <a:spcPts val="0"/>
              </a:spcBef>
              <a:spcAft>
                <a:spcPts val="0"/>
              </a:spcAft>
              <a:buSzPts val="1500"/>
              <a:buChar char="○"/>
            </a:pPr>
            <a:r>
              <a:rPr lang="pt-BR" sz="1500" dirty="0">
                <a:solidFill>
                  <a:schemeClr val="dk1"/>
                </a:solidFill>
              </a:rPr>
              <a:t>x1 = 1 caso branca, 0 caso contrário</a:t>
            </a:r>
            <a:endParaRPr sz="1500" dirty="0">
              <a:solidFill>
                <a:schemeClr val="dk1"/>
              </a:solidFill>
            </a:endParaRPr>
          </a:p>
          <a:p>
            <a:pPr marL="914400" lvl="1" indent="-323850" algn="l" rtl="0">
              <a:lnSpc>
                <a:spcPct val="150000"/>
              </a:lnSpc>
              <a:spcBef>
                <a:spcPts val="0"/>
              </a:spcBef>
              <a:spcAft>
                <a:spcPts val="0"/>
              </a:spcAft>
              <a:buSzPts val="1500"/>
              <a:buChar char="○"/>
            </a:pPr>
            <a:r>
              <a:rPr lang="pt-BR" sz="1500" dirty="0">
                <a:solidFill>
                  <a:schemeClr val="dk1"/>
                </a:solidFill>
              </a:rPr>
              <a:t>x2 = 1 caso negra, 0 caso contrário,</a:t>
            </a:r>
            <a:endParaRPr sz="1500" dirty="0">
              <a:solidFill>
                <a:schemeClr val="dk1"/>
              </a:solidFill>
            </a:endParaRPr>
          </a:p>
          <a:p>
            <a:pPr marL="914400" lvl="1" indent="-323850" algn="l" rtl="0">
              <a:lnSpc>
                <a:spcPct val="150000"/>
              </a:lnSpc>
              <a:spcBef>
                <a:spcPts val="0"/>
              </a:spcBef>
              <a:spcAft>
                <a:spcPts val="0"/>
              </a:spcAft>
              <a:buSzPts val="1500"/>
              <a:buChar char="○"/>
            </a:pPr>
            <a:r>
              <a:rPr lang="pt-BR" sz="1500" dirty="0">
                <a:solidFill>
                  <a:schemeClr val="dk1"/>
                </a:solidFill>
              </a:rPr>
              <a:t>…</a:t>
            </a:r>
            <a:endParaRPr sz="1500" dirty="0">
              <a:solidFill>
                <a:schemeClr val="dk1"/>
              </a:solidFill>
            </a:endParaRPr>
          </a:p>
        </p:txBody>
      </p:sp>
    </p:spTree>
    <p:extLst>
      <p:ext uri="{BB962C8B-B14F-4D97-AF65-F5344CB8AC3E}">
        <p14:creationId xmlns:p14="http://schemas.microsoft.com/office/powerpoint/2010/main" val="3235810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4"/>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3.1.2 Regressão Linear + NL</a:t>
            </a:r>
            <a:endParaRPr dirty="0"/>
          </a:p>
        </p:txBody>
      </p:sp>
      <p:sp>
        <p:nvSpPr>
          <p:cNvPr id="279" name="Google Shape;279;p34"/>
          <p:cNvSpPr txBox="1">
            <a:spLocks noGrp="1"/>
          </p:cNvSpPr>
          <p:nvPr>
            <p:ph type="body" idx="1"/>
          </p:nvPr>
        </p:nvSpPr>
        <p:spPr>
          <a:xfrm>
            <a:off x="416875" y="1151168"/>
            <a:ext cx="8445300" cy="393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pt-BR" sz="1500" dirty="0">
                <a:solidFill>
                  <a:schemeClr val="dk1"/>
                </a:solidFill>
                <a:latin typeface="Montserrat SemiBold" pitchFamily="2" charset="0"/>
                <a:ea typeface="Nunito Sans"/>
                <a:cs typeface="Nunito Sans"/>
                <a:sym typeface="Nunito Sans"/>
              </a:rPr>
              <a:t>Problemas de regressão reais geralmente </a:t>
            </a:r>
            <a:r>
              <a:rPr lang="pt-BR" sz="1500" dirty="0">
                <a:solidFill>
                  <a:schemeClr val="accent1"/>
                </a:solidFill>
                <a:latin typeface="Montserrat SemiBold" pitchFamily="2" charset="0"/>
                <a:ea typeface="Nunito Sans"/>
                <a:cs typeface="Nunito Sans"/>
                <a:sym typeface="Nunito Sans"/>
              </a:rPr>
              <a:t>não são lineares</a:t>
            </a:r>
            <a:endParaRPr sz="1500" dirty="0">
              <a:solidFill>
                <a:schemeClr val="dk1"/>
              </a:solidFill>
              <a:latin typeface="Montserrat SemiBold" pitchFamily="2" charset="0"/>
              <a:ea typeface="Nunito Sans Medium"/>
              <a:cs typeface="Nunito Sans Medium"/>
              <a:sym typeface="Nunito Sans Medium"/>
            </a:endParaRPr>
          </a:p>
        </p:txBody>
      </p:sp>
      <p:sp>
        <p:nvSpPr>
          <p:cNvPr id="280" name="Google Shape;280;p3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32</a:t>
            </a:fld>
            <a:endParaRPr/>
          </a:p>
        </p:txBody>
      </p:sp>
      <p:pic>
        <p:nvPicPr>
          <p:cNvPr id="281" name="Google Shape;281;p34"/>
          <p:cNvPicPr preferRelativeResize="0"/>
          <p:nvPr/>
        </p:nvPicPr>
        <p:blipFill>
          <a:blip r:embed="rId3">
            <a:alphaModFix/>
          </a:blip>
          <a:stretch>
            <a:fillRect/>
          </a:stretch>
        </p:blipFill>
        <p:spPr>
          <a:xfrm>
            <a:off x="5182250" y="2063225"/>
            <a:ext cx="3413050" cy="2259352"/>
          </a:xfrm>
          <a:prstGeom prst="rect">
            <a:avLst/>
          </a:prstGeom>
          <a:noFill/>
          <a:ln>
            <a:noFill/>
          </a:ln>
        </p:spPr>
      </p:pic>
      <p:sp>
        <p:nvSpPr>
          <p:cNvPr id="282" name="Google Shape;282;p34"/>
          <p:cNvSpPr txBox="1"/>
          <p:nvPr/>
        </p:nvSpPr>
        <p:spPr>
          <a:xfrm>
            <a:off x="416875" y="1758425"/>
            <a:ext cx="4155000" cy="3070041"/>
          </a:xfrm>
          <a:prstGeom prst="rect">
            <a:avLst/>
          </a:prstGeom>
          <a:noFill/>
          <a:ln>
            <a:noFill/>
          </a:ln>
        </p:spPr>
        <p:txBody>
          <a:bodyPr spcFirstLastPara="1" wrap="square" lIns="91425" tIns="91425" rIns="91425" bIns="91425" anchor="t" anchorCtr="0">
            <a:spAutoFit/>
          </a:bodyPr>
          <a:lstStyle/>
          <a:p>
            <a:pPr marL="457200" lvl="0" indent="-323850" algn="l" rtl="0">
              <a:lnSpc>
                <a:spcPct val="150000"/>
              </a:lnSpc>
              <a:spcBef>
                <a:spcPts val="1200"/>
              </a:spcBef>
              <a:spcAft>
                <a:spcPts val="0"/>
              </a:spcAft>
              <a:buClr>
                <a:schemeClr val="accent1"/>
              </a:buClr>
              <a:buSzPts val="1500"/>
              <a:buFont typeface="Nunito Sans"/>
              <a:buChar char="●"/>
            </a:pPr>
            <a:r>
              <a:rPr lang="pt-BR" sz="1500" b="1" dirty="0">
                <a:solidFill>
                  <a:schemeClr val="dk1"/>
                </a:solidFill>
                <a:latin typeface="Nunito Sans"/>
                <a:ea typeface="Nunito Sans"/>
                <a:cs typeface="Nunito Sans"/>
                <a:sym typeface="Nunito Sans"/>
              </a:rPr>
              <a:t>Hipótese:</a:t>
            </a:r>
            <a:r>
              <a:rPr lang="pt-BR" sz="1500" dirty="0">
                <a:solidFill>
                  <a:schemeClr val="dk1"/>
                </a:solidFill>
                <a:latin typeface="Nunito Sans"/>
                <a:ea typeface="Nunito Sans"/>
                <a:cs typeface="Nunito Sans"/>
                <a:sym typeface="Nunito Sans"/>
              </a:rPr>
              <a:t> </a:t>
            </a:r>
            <a:r>
              <a:rPr lang="pt-BR" sz="1500" dirty="0">
                <a:solidFill>
                  <a:schemeClr val="dk1"/>
                </a:solidFill>
                <a:latin typeface="Cambria Math"/>
                <a:ea typeface="Cambria Math"/>
                <a:cs typeface="Cambria Math"/>
                <a:sym typeface="Cambria Math"/>
              </a:rPr>
              <a:t>Y = a + </a:t>
            </a:r>
            <a:r>
              <a:rPr lang="pt-BR" sz="1500" dirty="0" err="1">
                <a:solidFill>
                  <a:schemeClr val="dk1"/>
                </a:solidFill>
                <a:latin typeface="Cambria Math"/>
                <a:ea typeface="Cambria Math"/>
                <a:cs typeface="Cambria Math"/>
                <a:sym typeface="Cambria Math"/>
              </a:rPr>
              <a:t>bx</a:t>
            </a:r>
            <a:r>
              <a:rPr lang="pt-BR" sz="1500" dirty="0">
                <a:solidFill>
                  <a:schemeClr val="dk1"/>
                </a:solidFill>
                <a:latin typeface="Cambria Math"/>
                <a:ea typeface="Cambria Math"/>
                <a:cs typeface="Cambria Math"/>
                <a:sym typeface="Cambria Math"/>
              </a:rPr>
              <a:t> + cx² + ... + </a:t>
            </a:r>
            <a:r>
              <a:rPr lang="en-US" sz="1500" dirty="0">
                <a:solidFill>
                  <a:schemeClr val="dk1"/>
                </a:solidFill>
                <a:latin typeface="Cambria Math"/>
                <a:ea typeface="Cambria Math"/>
                <a:cs typeface="Cambria Math"/>
                <a:sym typeface="Cambria Math"/>
              </a:rPr>
              <a:t>ε</a:t>
            </a:r>
            <a:endParaRPr lang="pt-BR" sz="1500" dirty="0">
              <a:solidFill>
                <a:schemeClr val="dk1"/>
              </a:solidFill>
              <a:latin typeface="Cambria Math"/>
              <a:ea typeface="Cambria Math"/>
              <a:cs typeface="Cambria Math"/>
              <a:sym typeface="Cambria Math"/>
            </a:endParaRPr>
          </a:p>
          <a:p>
            <a:pPr marL="914400" lvl="1" indent="-323850" algn="l" rtl="0">
              <a:lnSpc>
                <a:spcPct val="150000"/>
              </a:lnSpc>
              <a:spcBef>
                <a:spcPts val="0"/>
              </a:spcBef>
              <a:spcAft>
                <a:spcPts val="0"/>
              </a:spcAft>
              <a:buClr>
                <a:schemeClr val="accent1"/>
              </a:buClr>
              <a:buSzPts val="1500"/>
              <a:buFont typeface="Nunito Sans Medium"/>
              <a:buChar char="○"/>
            </a:pPr>
            <a:r>
              <a:rPr lang="pt-BR" sz="1500" dirty="0">
                <a:solidFill>
                  <a:schemeClr val="dk1"/>
                </a:solidFill>
                <a:latin typeface="Nunito Sans Medium"/>
                <a:ea typeface="Nunito Sans Medium"/>
                <a:cs typeface="Nunito Sans Medium"/>
                <a:sym typeface="Nunito Sans Medium"/>
              </a:rPr>
              <a:t>Exemplo: salário ~ idade</a:t>
            </a:r>
            <a:endParaRPr lang="es-ES" sz="1500" dirty="0">
              <a:solidFill>
                <a:schemeClr val="dk1"/>
              </a:solidFill>
              <a:latin typeface="Montserrat SemiBold"/>
              <a:ea typeface="Montserrat SemiBold"/>
              <a:cs typeface="Montserrat SemiBold"/>
              <a:sym typeface="Montserrat SemiBold"/>
            </a:endParaRPr>
          </a:p>
          <a:p>
            <a:pPr marL="457200" lvl="0" indent="-323850" algn="l" rtl="0">
              <a:lnSpc>
                <a:spcPct val="150000"/>
              </a:lnSpc>
              <a:spcBef>
                <a:spcPts val="1200"/>
              </a:spcBef>
              <a:spcAft>
                <a:spcPts val="0"/>
              </a:spcAft>
              <a:buClr>
                <a:schemeClr val="accent1"/>
              </a:buClr>
              <a:buSzPts val="1500"/>
              <a:buFont typeface="Nunito Sans"/>
              <a:buChar char="●"/>
            </a:pPr>
            <a:r>
              <a:rPr lang="pt-BR" sz="1500" b="1" dirty="0">
                <a:solidFill>
                  <a:schemeClr val="dk1"/>
                </a:solidFill>
                <a:latin typeface="Nunito Sans"/>
                <a:ea typeface="Nunito Sans"/>
                <a:cs typeface="Nunito Sans"/>
                <a:sym typeface="Nunito Sans"/>
              </a:rPr>
              <a:t>Estimação: </a:t>
            </a:r>
            <a:r>
              <a:rPr lang="pt-BR" sz="1500" dirty="0">
                <a:solidFill>
                  <a:schemeClr val="dk1"/>
                </a:solidFill>
                <a:latin typeface="Nunito Sans"/>
                <a:ea typeface="Nunito Sans"/>
                <a:cs typeface="Nunito Sans"/>
                <a:sym typeface="Nunito Sans"/>
              </a:rPr>
              <a:t>OLS</a:t>
            </a:r>
            <a:endParaRPr lang="es-ES" sz="1500" dirty="0">
              <a:solidFill>
                <a:schemeClr val="dk1"/>
              </a:solidFill>
              <a:latin typeface="Nunito Sans Medium"/>
              <a:ea typeface="Nunito Sans Medium"/>
              <a:cs typeface="Nunito Sans Medium"/>
              <a:sym typeface="Nunito Sans Medium"/>
            </a:endParaRPr>
          </a:p>
          <a:p>
            <a:pPr marL="0" lvl="0" indent="0" algn="l" rtl="0">
              <a:lnSpc>
                <a:spcPct val="150000"/>
              </a:lnSpc>
              <a:spcBef>
                <a:spcPts val="1200"/>
              </a:spcBef>
              <a:spcAft>
                <a:spcPts val="0"/>
              </a:spcAft>
              <a:buNone/>
            </a:pPr>
            <a:r>
              <a:rPr lang="es-ES" sz="1500" b="1" dirty="0">
                <a:solidFill>
                  <a:schemeClr val="dk1"/>
                </a:solidFill>
                <a:latin typeface="Nunito Sans Medium"/>
                <a:ea typeface="Nunito Sans Medium"/>
                <a:cs typeface="Nunito Sans Medium"/>
                <a:sym typeface="Nunito Sans Medium"/>
              </a:rPr>
              <a:t>Características </a:t>
            </a:r>
            <a:r>
              <a:rPr lang="es-ES" sz="1500" b="1" dirty="0" err="1">
                <a:solidFill>
                  <a:schemeClr val="dk1"/>
                </a:solidFill>
                <a:latin typeface="Nunito Sans Medium"/>
                <a:ea typeface="Nunito Sans Medium"/>
                <a:cs typeface="Nunito Sans Medium"/>
                <a:sym typeface="Nunito Sans Medium"/>
              </a:rPr>
              <a:t>gerais</a:t>
            </a:r>
            <a:r>
              <a:rPr lang="es-ES" sz="1500" b="1" dirty="0">
                <a:solidFill>
                  <a:schemeClr val="dk1"/>
                </a:solidFill>
                <a:latin typeface="Nunito Sans Medium"/>
                <a:ea typeface="Nunito Sans Medium"/>
                <a:cs typeface="Nunito Sans Medium"/>
                <a:sym typeface="Nunito Sans Medium"/>
              </a:rPr>
              <a:t>:</a:t>
            </a:r>
          </a:p>
          <a:p>
            <a:pPr marL="457200" lvl="0" indent="-323850" algn="l" rtl="0">
              <a:lnSpc>
                <a:spcPct val="150000"/>
              </a:lnSpc>
              <a:spcBef>
                <a:spcPts val="0"/>
              </a:spcBef>
              <a:spcAft>
                <a:spcPts val="0"/>
              </a:spcAft>
              <a:buClr>
                <a:schemeClr val="accent1"/>
              </a:buClr>
              <a:buSzPts val="1500"/>
              <a:buFont typeface="Nunito Sans Medium"/>
              <a:buChar char="●"/>
            </a:pPr>
            <a:r>
              <a:rPr lang="pt-BR" sz="1500" dirty="0">
                <a:solidFill>
                  <a:schemeClr val="dk1"/>
                </a:solidFill>
                <a:latin typeface="Nunito Sans Medium"/>
                <a:ea typeface="Nunito Sans Medium"/>
                <a:cs typeface="Nunito Sans Medium"/>
                <a:sym typeface="Nunito Sans Medium"/>
              </a:rPr>
              <a:t>Herda a simplicidade, mas captura não linearidades “previsíveis”</a:t>
            </a:r>
            <a:endParaRPr sz="1500" dirty="0">
              <a:solidFill>
                <a:schemeClr val="dk1"/>
              </a:solidFill>
              <a:latin typeface="Nunito Sans Medium"/>
              <a:ea typeface="Nunito Sans Medium"/>
              <a:cs typeface="Nunito Sans Medium"/>
              <a:sym typeface="Nunito Sans Medium"/>
            </a:endParaRPr>
          </a:p>
          <a:p>
            <a:pPr marL="457200" lvl="0" indent="-323850" algn="l" rtl="0">
              <a:lnSpc>
                <a:spcPct val="150000"/>
              </a:lnSpc>
              <a:spcBef>
                <a:spcPts val="0"/>
              </a:spcBef>
              <a:spcAft>
                <a:spcPts val="0"/>
              </a:spcAft>
              <a:buClr>
                <a:schemeClr val="accent1"/>
              </a:buClr>
              <a:buSzPts val="1500"/>
              <a:buFont typeface="Nunito Sans Medium"/>
              <a:buChar char="●"/>
            </a:pPr>
            <a:r>
              <a:rPr lang="pt-BR" sz="1500" dirty="0">
                <a:solidFill>
                  <a:schemeClr val="dk1"/>
                </a:solidFill>
                <a:latin typeface="Nunito Sans Medium"/>
                <a:ea typeface="Nunito Sans Medium"/>
                <a:cs typeface="Nunito Sans Medium"/>
                <a:sym typeface="Nunito Sans Medium"/>
              </a:rPr>
              <a:t>Mais interferência: “</a:t>
            </a:r>
            <a:r>
              <a:rPr lang="pt-BR" sz="1500" dirty="0">
                <a:solidFill>
                  <a:schemeClr val="dk1"/>
                </a:solidFill>
                <a:latin typeface="Cambria Math"/>
                <a:ea typeface="Cambria Math"/>
                <a:cs typeface="Cambria Math"/>
                <a:sym typeface="Cambria Math"/>
              </a:rPr>
              <a:t>x² </a:t>
            </a:r>
            <a:r>
              <a:rPr lang="pt-BR" sz="1500" dirty="0">
                <a:solidFill>
                  <a:schemeClr val="dk1"/>
                </a:solidFill>
                <a:latin typeface="Nunito Sans Medium"/>
                <a:ea typeface="Nunito Sans Medium"/>
                <a:cs typeface="Nunito Sans Medium"/>
                <a:sym typeface="Nunito Sans Medium"/>
              </a:rPr>
              <a:t>ou log</a:t>
            </a:r>
            <a:r>
              <a:rPr lang="pt-BR" sz="1500" dirty="0">
                <a:solidFill>
                  <a:schemeClr val="dk1"/>
                </a:solidFill>
                <a:latin typeface="Cambria Math"/>
                <a:ea typeface="Cambria Math"/>
                <a:cs typeface="Cambria Math"/>
                <a:sym typeface="Cambria Math"/>
              </a:rPr>
              <a:t> x</a:t>
            </a:r>
            <a:r>
              <a:rPr lang="pt-BR" sz="1500" dirty="0">
                <a:solidFill>
                  <a:schemeClr val="dk1"/>
                </a:solidFill>
                <a:latin typeface="Nunito Sans Medium"/>
                <a:ea typeface="Nunito Sans Medium"/>
                <a:cs typeface="Nunito Sans Medium"/>
                <a:sym typeface="Nunito Sans Medium"/>
              </a:rPr>
              <a:t>?”</a:t>
            </a:r>
            <a:endParaRPr sz="1500" dirty="0">
              <a:solidFill>
                <a:schemeClr val="dk1"/>
              </a:solidFill>
              <a:latin typeface="Nunito Sans Medium"/>
              <a:ea typeface="Nunito Sans Medium"/>
              <a:cs typeface="Nunito Sans Medium"/>
              <a:sym typeface="Nunito Sans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5"/>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Conceitos - </a:t>
            </a:r>
            <a:r>
              <a:rPr lang="pt-BR" dirty="0" err="1"/>
              <a:t>Hiperparâmetros</a:t>
            </a:r>
            <a:endParaRPr dirty="0"/>
          </a:p>
        </p:txBody>
      </p:sp>
      <p:sp>
        <p:nvSpPr>
          <p:cNvPr id="288" name="Google Shape;288;p35"/>
          <p:cNvSpPr txBox="1">
            <a:spLocks noGrp="1"/>
          </p:cNvSpPr>
          <p:nvPr>
            <p:ph type="body" idx="1"/>
          </p:nvPr>
        </p:nvSpPr>
        <p:spPr>
          <a:xfrm>
            <a:off x="300675" y="1276025"/>
            <a:ext cx="82947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pt-BR" sz="1500" b="1" dirty="0" err="1">
                <a:latin typeface="Montserrat SemiBold" pitchFamily="2" charset="0"/>
                <a:ea typeface="Nunito Sans"/>
                <a:cs typeface="Nunito Sans"/>
                <a:sym typeface="Nunito Sans"/>
              </a:rPr>
              <a:t>Hiperparâmetros</a:t>
            </a:r>
            <a:r>
              <a:rPr lang="pt-BR" sz="1500" b="1" dirty="0">
                <a:latin typeface="Montserrat SemiBold" pitchFamily="2" charset="0"/>
                <a:ea typeface="Nunito Sans"/>
                <a:cs typeface="Nunito Sans"/>
                <a:sym typeface="Nunito Sans"/>
              </a:rPr>
              <a:t>:</a:t>
            </a:r>
            <a:endParaRPr sz="1500" b="1" dirty="0">
              <a:latin typeface="Montserrat SemiBold" pitchFamily="2" charset="0"/>
              <a:ea typeface="Nunito Sans"/>
              <a:cs typeface="Nunito Sans"/>
              <a:sym typeface="Nunito Sans"/>
            </a:endParaRPr>
          </a:p>
          <a:p>
            <a:pPr marL="457200" lvl="0" indent="-323850" algn="l" rtl="0">
              <a:lnSpc>
                <a:spcPct val="150000"/>
              </a:lnSpc>
              <a:spcBef>
                <a:spcPts val="1200"/>
              </a:spcBef>
              <a:spcAft>
                <a:spcPts val="0"/>
              </a:spcAft>
              <a:buSzPts val="1500"/>
              <a:buFont typeface="Nunito Sans"/>
              <a:buChar char="●"/>
            </a:pPr>
            <a:r>
              <a:rPr lang="pt-BR" sz="1500" dirty="0">
                <a:latin typeface="Nunito Sans"/>
                <a:ea typeface="Nunito Sans"/>
                <a:cs typeface="Nunito Sans"/>
                <a:sym typeface="Nunito Sans"/>
              </a:rPr>
              <a:t>Os parâmetros do modelo que são definidos pelo pesquisador, estão no conjunto de hipóteses.</a:t>
            </a:r>
            <a:endParaRPr sz="1500" dirty="0">
              <a:latin typeface="Nunito Sans"/>
              <a:ea typeface="Nunito Sans"/>
              <a:cs typeface="Nunito Sans"/>
              <a:sym typeface="Nunito Sans"/>
            </a:endParaRPr>
          </a:p>
          <a:p>
            <a:pPr marL="457200" lvl="0" indent="-323850" algn="l" rtl="0">
              <a:lnSpc>
                <a:spcPct val="150000"/>
              </a:lnSpc>
              <a:spcBef>
                <a:spcPts val="0"/>
              </a:spcBef>
              <a:spcAft>
                <a:spcPts val="0"/>
              </a:spcAft>
              <a:buSzPts val="1500"/>
              <a:buFont typeface="Nunito Sans"/>
              <a:buChar char="●"/>
            </a:pPr>
            <a:r>
              <a:rPr lang="pt-BR" sz="1500" dirty="0">
                <a:latin typeface="Nunito Sans"/>
                <a:ea typeface="Nunito Sans"/>
                <a:cs typeface="Nunito Sans"/>
                <a:sym typeface="Nunito Sans"/>
              </a:rPr>
              <a:t>Exemplo: </a:t>
            </a:r>
            <a:r>
              <a:rPr lang="pt-BR" sz="1500" dirty="0">
                <a:solidFill>
                  <a:schemeClr val="dk1"/>
                </a:solidFill>
                <a:latin typeface="Nunito Sans Medium"/>
                <a:ea typeface="Nunito Sans Medium"/>
                <a:cs typeface="Nunito Sans Medium"/>
                <a:sym typeface="Nunito Sans Medium"/>
              </a:rPr>
              <a:t>“</a:t>
            </a:r>
            <a:r>
              <a:rPr lang="pt-BR" sz="1500" dirty="0">
                <a:solidFill>
                  <a:schemeClr val="dk1"/>
                </a:solidFill>
                <a:latin typeface="Cambria Math"/>
                <a:ea typeface="Cambria Math"/>
                <a:cs typeface="Cambria Math"/>
                <a:sym typeface="Cambria Math"/>
              </a:rPr>
              <a:t>x² </a:t>
            </a:r>
            <a:r>
              <a:rPr lang="pt-BR" sz="1500" dirty="0">
                <a:solidFill>
                  <a:schemeClr val="dk1"/>
                </a:solidFill>
                <a:latin typeface="Nunito Sans Medium"/>
                <a:ea typeface="Nunito Sans Medium"/>
                <a:cs typeface="Nunito Sans Medium"/>
                <a:sym typeface="Nunito Sans Medium"/>
              </a:rPr>
              <a:t>ou log</a:t>
            </a:r>
            <a:r>
              <a:rPr lang="pt-BR" sz="1500" dirty="0">
                <a:solidFill>
                  <a:schemeClr val="dk1"/>
                </a:solidFill>
                <a:latin typeface="Cambria Math"/>
                <a:ea typeface="Cambria Math"/>
                <a:cs typeface="Cambria Math"/>
                <a:sym typeface="Cambria Math"/>
              </a:rPr>
              <a:t> x </a:t>
            </a:r>
            <a:r>
              <a:rPr lang="pt-BR" sz="1500" dirty="0">
                <a:solidFill>
                  <a:schemeClr val="dk1"/>
                </a:solidFill>
                <a:latin typeface="Nunito Sans Medium"/>
                <a:ea typeface="Nunito Sans Medium"/>
                <a:cs typeface="Nunito Sans Medium"/>
                <a:sym typeface="Nunito Sans Medium"/>
              </a:rPr>
              <a:t>?”</a:t>
            </a:r>
            <a:endParaRPr sz="1500" dirty="0">
              <a:solidFill>
                <a:schemeClr val="dk1"/>
              </a:solidFill>
              <a:latin typeface="Nunito Sans Medium"/>
              <a:ea typeface="Nunito Sans Medium"/>
              <a:cs typeface="Nunito Sans Medium"/>
              <a:sym typeface="Nunito Sans Medium"/>
            </a:endParaRPr>
          </a:p>
          <a:p>
            <a:pPr marL="457200" lvl="0" indent="-323850" algn="l" rtl="0">
              <a:lnSpc>
                <a:spcPct val="150000"/>
              </a:lnSpc>
              <a:spcBef>
                <a:spcPts val="0"/>
              </a:spcBef>
              <a:spcAft>
                <a:spcPts val="0"/>
              </a:spcAft>
              <a:buSzPts val="1500"/>
              <a:buFont typeface="Nunito Sans Medium"/>
              <a:buChar char="●"/>
            </a:pPr>
            <a:r>
              <a:rPr lang="pt-BR" sz="1500" dirty="0">
                <a:solidFill>
                  <a:schemeClr val="dk1"/>
                </a:solidFill>
                <a:latin typeface="Nunito Sans Medium"/>
                <a:ea typeface="Nunito Sans Medium"/>
                <a:cs typeface="Nunito Sans Medium"/>
                <a:sym typeface="Nunito Sans Medium"/>
              </a:rPr>
              <a:t>Como escolher? Da mesma forma que escolhemos a “família de modelos”</a:t>
            </a:r>
            <a:endParaRPr sz="1500" dirty="0">
              <a:solidFill>
                <a:schemeClr val="dk1"/>
              </a:solidFill>
              <a:latin typeface="Nunito Sans Medium"/>
              <a:ea typeface="Nunito Sans Medium"/>
              <a:cs typeface="Nunito Sans Medium"/>
              <a:sym typeface="Nunito Sans Medium"/>
            </a:endParaRPr>
          </a:p>
        </p:txBody>
      </p:sp>
      <p:sp>
        <p:nvSpPr>
          <p:cNvPr id="289" name="Google Shape;289;p3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Conceitos - </a:t>
            </a:r>
            <a:r>
              <a:rPr lang="pt-BR" dirty="0" err="1"/>
              <a:t>Under</a:t>
            </a:r>
            <a:r>
              <a:rPr lang="pt-BR" dirty="0"/>
              <a:t> e Over </a:t>
            </a:r>
            <a:r>
              <a:rPr lang="pt-BR" dirty="0" err="1"/>
              <a:t>fitting</a:t>
            </a:r>
            <a:endParaRPr dirty="0"/>
          </a:p>
        </p:txBody>
      </p:sp>
      <p:sp>
        <p:nvSpPr>
          <p:cNvPr id="303" name="Google Shape;303;p37"/>
          <p:cNvSpPr txBox="1">
            <a:spLocks noGrp="1"/>
          </p:cNvSpPr>
          <p:nvPr>
            <p:ph type="body" idx="1"/>
          </p:nvPr>
        </p:nvSpPr>
        <p:spPr>
          <a:xfrm>
            <a:off x="300675" y="1276025"/>
            <a:ext cx="44268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pt-BR" sz="1500" b="1">
                <a:latin typeface="Nunito Sans"/>
                <a:ea typeface="Nunito Sans"/>
                <a:cs typeface="Nunito Sans"/>
                <a:sym typeface="Nunito Sans"/>
              </a:rPr>
              <a:t>Underfitting:</a:t>
            </a:r>
            <a:endParaRPr sz="1500" b="1">
              <a:latin typeface="Nunito Sans"/>
              <a:ea typeface="Nunito Sans"/>
              <a:cs typeface="Nunito Sans"/>
              <a:sym typeface="Nunito Sans"/>
            </a:endParaRPr>
          </a:p>
          <a:p>
            <a:pPr marL="457200" lvl="0" indent="-323850" algn="l" rtl="0">
              <a:lnSpc>
                <a:spcPct val="150000"/>
              </a:lnSpc>
              <a:spcBef>
                <a:spcPts val="1200"/>
              </a:spcBef>
              <a:spcAft>
                <a:spcPts val="0"/>
              </a:spcAft>
              <a:buSzPts val="1500"/>
              <a:buFont typeface="Nunito Sans"/>
              <a:buChar char="●"/>
            </a:pPr>
            <a:r>
              <a:rPr lang="pt-BR" sz="1500">
                <a:latin typeface="Nunito Sans"/>
                <a:ea typeface="Nunito Sans"/>
                <a:cs typeface="Nunito Sans"/>
                <a:sym typeface="Nunito Sans"/>
              </a:rPr>
              <a:t>Modelo simples demais para captar o padrão dos dados</a:t>
            </a:r>
            <a:endParaRPr sz="1500">
              <a:latin typeface="Nunito Sans"/>
              <a:ea typeface="Nunito Sans"/>
              <a:cs typeface="Nunito Sans"/>
              <a:sym typeface="Nunito Sans"/>
            </a:endParaRPr>
          </a:p>
        </p:txBody>
      </p:sp>
      <p:sp>
        <p:nvSpPr>
          <p:cNvPr id="304" name="Google Shape;304;p3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34</a:t>
            </a:fld>
            <a:endParaRPr/>
          </a:p>
        </p:txBody>
      </p:sp>
      <p:sp>
        <p:nvSpPr>
          <p:cNvPr id="305" name="Google Shape;305;p37"/>
          <p:cNvSpPr txBox="1">
            <a:spLocks noGrp="1"/>
          </p:cNvSpPr>
          <p:nvPr>
            <p:ph type="body" idx="1"/>
          </p:nvPr>
        </p:nvSpPr>
        <p:spPr>
          <a:xfrm>
            <a:off x="4764350" y="1333500"/>
            <a:ext cx="41730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pt-BR" sz="1500" b="1">
                <a:latin typeface="Nunito Sans"/>
                <a:ea typeface="Nunito Sans"/>
                <a:cs typeface="Nunito Sans"/>
                <a:sym typeface="Nunito Sans"/>
              </a:rPr>
              <a:t>Overfitting:</a:t>
            </a:r>
            <a:endParaRPr sz="1500" b="1">
              <a:latin typeface="Nunito Sans"/>
              <a:ea typeface="Nunito Sans"/>
              <a:cs typeface="Nunito Sans"/>
              <a:sym typeface="Nunito Sans"/>
            </a:endParaRPr>
          </a:p>
          <a:p>
            <a:pPr marL="457200" lvl="0" indent="-323850" algn="l" rtl="0">
              <a:lnSpc>
                <a:spcPct val="150000"/>
              </a:lnSpc>
              <a:spcBef>
                <a:spcPts val="1200"/>
              </a:spcBef>
              <a:spcAft>
                <a:spcPts val="0"/>
              </a:spcAft>
              <a:buSzPts val="1500"/>
              <a:buFont typeface="Nunito Sans"/>
              <a:buChar char="●"/>
            </a:pPr>
            <a:r>
              <a:rPr lang="pt-BR" sz="1500">
                <a:solidFill>
                  <a:schemeClr val="dk1"/>
                </a:solidFill>
                <a:latin typeface="Nunito Sans"/>
                <a:ea typeface="Nunito Sans"/>
                <a:cs typeface="Nunito Sans"/>
                <a:sym typeface="Nunito Sans"/>
              </a:rPr>
              <a:t>Modelo complexo demais, “decora” apenas o dado a que foi exposto</a:t>
            </a:r>
            <a:endParaRPr sz="1500" b="1">
              <a:latin typeface="Nunito Sans"/>
              <a:ea typeface="Nunito Sans"/>
              <a:cs typeface="Nunito Sans"/>
              <a:sym typeface="Nunito Sans"/>
            </a:endParaRPr>
          </a:p>
        </p:txBody>
      </p:sp>
      <p:pic>
        <p:nvPicPr>
          <p:cNvPr id="2" name="Picture 1">
            <a:extLst>
              <a:ext uri="{FF2B5EF4-FFF2-40B4-BE49-F238E27FC236}">
                <a16:creationId xmlns:a16="http://schemas.microsoft.com/office/drawing/2014/main" id="{366DD165-BE01-0042-5144-AFE6C39B5C76}"/>
              </a:ext>
            </a:extLst>
          </p:cNvPr>
          <p:cNvPicPr>
            <a:picLocks noChangeAspect="1"/>
          </p:cNvPicPr>
          <p:nvPr/>
        </p:nvPicPr>
        <p:blipFill>
          <a:blip r:embed="rId3"/>
          <a:srcRect t="27371" b="24809"/>
          <a:stretch/>
        </p:blipFill>
        <p:spPr>
          <a:xfrm>
            <a:off x="1933166" y="2820461"/>
            <a:ext cx="5277667" cy="1784289"/>
          </a:xfrm>
          <a:prstGeom prst="rect">
            <a:avLst/>
          </a:prstGeom>
        </p:spPr>
      </p:pic>
      <p:sp>
        <p:nvSpPr>
          <p:cNvPr id="3" name="TextBox 2">
            <a:extLst>
              <a:ext uri="{FF2B5EF4-FFF2-40B4-BE49-F238E27FC236}">
                <a16:creationId xmlns:a16="http://schemas.microsoft.com/office/drawing/2014/main" id="{67FA1C44-1EDB-CA13-67DF-E1797313AC5A}"/>
              </a:ext>
            </a:extLst>
          </p:cNvPr>
          <p:cNvSpPr txBox="1"/>
          <p:nvPr/>
        </p:nvSpPr>
        <p:spPr>
          <a:xfrm>
            <a:off x="1933166" y="4596003"/>
            <a:ext cx="1923925" cy="307777"/>
          </a:xfrm>
          <a:prstGeom prst="rect">
            <a:avLst/>
          </a:prstGeom>
          <a:noFill/>
        </p:spPr>
        <p:txBody>
          <a:bodyPr wrap="none" rtlCol="0">
            <a:spAutoFit/>
          </a:bodyPr>
          <a:lstStyle/>
          <a:p>
            <a:r>
              <a:rPr lang="en-US" dirty="0">
                <a:solidFill>
                  <a:schemeClr val="tx1"/>
                </a:solidFill>
              </a:rPr>
              <a:t>Fonte: </a:t>
            </a:r>
            <a:r>
              <a:rPr lang="en-US" dirty="0">
                <a:solidFill>
                  <a:schemeClr val="tx1"/>
                </a:solidFill>
                <a:hlinkClick r:id="rId4"/>
              </a:rPr>
              <a:t>TheCorrelation</a:t>
            </a:r>
            <a:endParaRPr lang="pt-B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8"/>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Conceitos - </a:t>
            </a:r>
            <a:r>
              <a:rPr lang="pt-BR" dirty="0" err="1"/>
              <a:t>Under</a:t>
            </a:r>
            <a:r>
              <a:rPr lang="pt-BR" dirty="0"/>
              <a:t> e Over </a:t>
            </a:r>
            <a:r>
              <a:rPr lang="pt-BR" dirty="0" err="1"/>
              <a:t>fitting</a:t>
            </a:r>
            <a:endParaRPr dirty="0"/>
          </a:p>
        </p:txBody>
      </p:sp>
      <p:sp>
        <p:nvSpPr>
          <p:cNvPr id="312" name="Google Shape;312;p3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35</a:t>
            </a:fld>
            <a:endParaRPr/>
          </a:p>
        </p:txBody>
      </p:sp>
      <p:pic>
        <p:nvPicPr>
          <p:cNvPr id="313" name="Google Shape;313;p38"/>
          <p:cNvPicPr preferRelativeResize="0"/>
          <p:nvPr/>
        </p:nvPicPr>
        <p:blipFill rotWithShape="1">
          <a:blip r:embed="rId3">
            <a:alphaModFix/>
          </a:blip>
          <a:srcRect l="4101" t="6560" r="6340" b="7565"/>
          <a:stretch/>
        </p:blipFill>
        <p:spPr>
          <a:xfrm>
            <a:off x="2224088" y="1484375"/>
            <a:ext cx="1633500" cy="1044600"/>
          </a:xfrm>
          <a:prstGeom prst="roundRect">
            <a:avLst>
              <a:gd name="adj" fmla="val 16667"/>
            </a:avLst>
          </a:prstGeom>
          <a:noFill/>
          <a:ln>
            <a:noFill/>
          </a:ln>
        </p:spPr>
      </p:pic>
      <p:sp>
        <p:nvSpPr>
          <p:cNvPr id="314" name="Google Shape;314;p38"/>
          <p:cNvSpPr txBox="1"/>
          <p:nvPr/>
        </p:nvSpPr>
        <p:spPr>
          <a:xfrm>
            <a:off x="2014388" y="2528975"/>
            <a:ext cx="2052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dk1"/>
                </a:solidFill>
                <a:latin typeface="Nunito Sans"/>
                <a:ea typeface="Nunito Sans"/>
                <a:cs typeface="Nunito Sans"/>
                <a:sym typeface="Nunito Sans"/>
              </a:rPr>
              <a:t>Foi pra GVJADA</a:t>
            </a:r>
            <a:endParaRPr b="1">
              <a:solidFill>
                <a:schemeClr val="dk1"/>
              </a:solidFill>
              <a:latin typeface="Nunito Sans"/>
              <a:ea typeface="Nunito Sans"/>
              <a:cs typeface="Nunito Sans"/>
              <a:sym typeface="Nunito Sans"/>
            </a:endParaRPr>
          </a:p>
        </p:txBody>
      </p:sp>
      <p:pic>
        <p:nvPicPr>
          <p:cNvPr id="315" name="Google Shape;315;p38"/>
          <p:cNvPicPr preferRelativeResize="0"/>
          <p:nvPr/>
        </p:nvPicPr>
        <p:blipFill rotWithShape="1">
          <a:blip r:embed="rId4">
            <a:alphaModFix/>
          </a:blip>
          <a:srcRect l="27328" r="5705"/>
          <a:stretch/>
        </p:blipFill>
        <p:spPr>
          <a:xfrm>
            <a:off x="4768225" y="1817075"/>
            <a:ext cx="1832100" cy="1824000"/>
          </a:xfrm>
          <a:prstGeom prst="roundRect">
            <a:avLst>
              <a:gd name="adj" fmla="val 16667"/>
            </a:avLst>
          </a:prstGeom>
          <a:noFill/>
          <a:ln>
            <a:noFill/>
          </a:ln>
        </p:spPr>
      </p:pic>
      <p:sp>
        <p:nvSpPr>
          <p:cNvPr id="316" name="Google Shape;316;p38"/>
          <p:cNvSpPr txBox="1"/>
          <p:nvPr/>
        </p:nvSpPr>
        <p:spPr>
          <a:xfrm>
            <a:off x="416875" y="1806575"/>
            <a:ext cx="1589400" cy="415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1200"/>
              </a:spcAft>
              <a:buNone/>
            </a:pPr>
            <a:r>
              <a:rPr lang="pt-BR" sz="1500" b="1">
                <a:solidFill>
                  <a:schemeClr val="dk1"/>
                </a:solidFill>
                <a:latin typeface="Nunito Sans"/>
                <a:ea typeface="Nunito Sans"/>
                <a:cs typeface="Nunito Sans"/>
                <a:sym typeface="Nunito Sans"/>
              </a:rPr>
              <a:t>Underfitting</a:t>
            </a:r>
            <a:endParaRPr b="1">
              <a:solidFill>
                <a:schemeClr val="dk1"/>
              </a:solidFill>
              <a:latin typeface="Nunito Sans"/>
              <a:ea typeface="Nunito Sans"/>
              <a:cs typeface="Nunito Sans"/>
              <a:sym typeface="Nunito Sans"/>
            </a:endParaRPr>
          </a:p>
        </p:txBody>
      </p:sp>
      <p:pic>
        <p:nvPicPr>
          <p:cNvPr id="317" name="Google Shape;317;p38"/>
          <p:cNvPicPr preferRelativeResize="0"/>
          <p:nvPr/>
        </p:nvPicPr>
        <p:blipFill>
          <a:blip r:embed="rId5">
            <a:alphaModFix/>
          </a:blip>
          <a:stretch>
            <a:fillRect/>
          </a:stretch>
        </p:blipFill>
        <p:spPr>
          <a:xfrm>
            <a:off x="2224100" y="3051725"/>
            <a:ext cx="1633500" cy="1044600"/>
          </a:xfrm>
          <a:prstGeom prst="roundRect">
            <a:avLst>
              <a:gd name="adj" fmla="val 16667"/>
            </a:avLst>
          </a:prstGeom>
          <a:noFill/>
          <a:ln>
            <a:noFill/>
          </a:ln>
        </p:spPr>
      </p:pic>
      <p:sp>
        <p:nvSpPr>
          <p:cNvPr id="318" name="Google Shape;318;p38"/>
          <p:cNvSpPr txBox="1"/>
          <p:nvPr/>
        </p:nvSpPr>
        <p:spPr>
          <a:xfrm>
            <a:off x="2014388" y="4096325"/>
            <a:ext cx="2052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dk1"/>
                </a:solidFill>
                <a:latin typeface="Nunito Sans"/>
                <a:ea typeface="Nunito Sans"/>
                <a:cs typeface="Nunito Sans"/>
                <a:sym typeface="Nunito Sans"/>
              </a:rPr>
              <a:t>Decorou tudo</a:t>
            </a:r>
            <a:endParaRPr b="1">
              <a:solidFill>
                <a:schemeClr val="dk1"/>
              </a:solidFill>
              <a:latin typeface="Nunito Sans"/>
              <a:ea typeface="Nunito Sans"/>
              <a:cs typeface="Nunito Sans"/>
              <a:sym typeface="Nunito Sans"/>
            </a:endParaRPr>
          </a:p>
        </p:txBody>
      </p:sp>
      <p:sp>
        <p:nvSpPr>
          <p:cNvPr id="319" name="Google Shape;319;p38"/>
          <p:cNvSpPr txBox="1"/>
          <p:nvPr/>
        </p:nvSpPr>
        <p:spPr>
          <a:xfrm>
            <a:off x="416875" y="3373925"/>
            <a:ext cx="1589400" cy="415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1200"/>
              </a:spcAft>
              <a:buNone/>
            </a:pPr>
            <a:r>
              <a:rPr lang="pt-BR" sz="1500" b="1">
                <a:solidFill>
                  <a:schemeClr val="dk1"/>
                </a:solidFill>
                <a:latin typeface="Nunito Sans"/>
                <a:ea typeface="Nunito Sans"/>
                <a:cs typeface="Nunito Sans"/>
                <a:sym typeface="Nunito Sans"/>
              </a:rPr>
              <a:t>Overfitting</a:t>
            </a:r>
            <a:endParaRPr b="1">
              <a:solidFill>
                <a:schemeClr val="dk1"/>
              </a:solidFill>
              <a:latin typeface="Nunito Sans"/>
              <a:ea typeface="Nunito Sans"/>
              <a:cs typeface="Nunito Sans"/>
              <a:sym typeface="Nunito Sans"/>
            </a:endParaRPr>
          </a:p>
        </p:txBody>
      </p:sp>
      <p:cxnSp>
        <p:nvCxnSpPr>
          <p:cNvPr id="320" name="Google Shape;320;p38"/>
          <p:cNvCxnSpPr>
            <a:stCxn id="313" idx="3"/>
            <a:endCxn id="315" idx="1"/>
          </p:cNvCxnSpPr>
          <p:nvPr/>
        </p:nvCxnSpPr>
        <p:spPr>
          <a:xfrm>
            <a:off x="3857588" y="2006675"/>
            <a:ext cx="910500" cy="722400"/>
          </a:xfrm>
          <a:prstGeom prst="straightConnector1">
            <a:avLst/>
          </a:prstGeom>
          <a:noFill/>
          <a:ln w="9525" cap="flat" cmpd="sng">
            <a:solidFill>
              <a:schemeClr val="dk2"/>
            </a:solidFill>
            <a:prstDash val="solid"/>
            <a:round/>
            <a:headEnd type="none" w="med" len="med"/>
            <a:tailEnd type="none" w="med" len="med"/>
          </a:ln>
        </p:spPr>
      </p:cxnSp>
      <p:cxnSp>
        <p:nvCxnSpPr>
          <p:cNvPr id="321" name="Google Shape;321;p38"/>
          <p:cNvCxnSpPr>
            <a:stCxn id="317" idx="3"/>
            <a:endCxn id="315" idx="1"/>
          </p:cNvCxnSpPr>
          <p:nvPr/>
        </p:nvCxnSpPr>
        <p:spPr>
          <a:xfrm rot="10800000" flipH="1">
            <a:off x="3857600" y="2729225"/>
            <a:ext cx="910500" cy="844800"/>
          </a:xfrm>
          <a:prstGeom prst="straightConnector1">
            <a:avLst/>
          </a:prstGeom>
          <a:noFill/>
          <a:ln w="9525" cap="flat" cmpd="sng">
            <a:solidFill>
              <a:schemeClr val="dk2"/>
            </a:solidFill>
            <a:prstDash val="solid"/>
            <a:round/>
            <a:headEnd type="none" w="med" len="med"/>
            <a:tailEnd type="none" w="med" len="med"/>
          </a:ln>
        </p:spPr>
      </p:cxnSp>
      <p:sp>
        <p:nvSpPr>
          <p:cNvPr id="322" name="Google Shape;322;p38"/>
          <p:cNvSpPr txBox="1"/>
          <p:nvPr/>
        </p:nvSpPr>
        <p:spPr>
          <a:xfrm>
            <a:off x="4657813" y="3641075"/>
            <a:ext cx="2052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dk1"/>
                </a:solidFill>
                <a:latin typeface="Nunito Sans"/>
                <a:ea typeface="Nunito Sans"/>
                <a:cs typeface="Nunito Sans"/>
                <a:sym typeface="Nunito Sans"/>
              </a:rPr>
              <a:t>Pegou DP</a:t>
            </a:r>
            <a:endParaRPr b="1">
              <a:solidFill>
                <a:schemeClr val="dk1"/>
              </a:solidFill>
              <a:latin typeface="Nunito Sans"/>
              <a:ea typeface="Nunito Sans"/>
              <a:cs typeface="Nunito Sans"/>
              <a:sym typeface="Nunito Sans"/>
            </a:endParaRPr>
          </a:p>
        </p:txBody>
      </p:sp>
      <p:sp>
        <p:nvSpPr>
          <p:cNvPr id="323" name="Google Shape;323;p38"/>
          <p:cNvSpPr/>
          <p:nvPr/>
        </p:nvSpPr>
        <p:spPr>
          <a:xfrm>
            <a:off x="6763188" y="1809875"/>
            <a:ext cx="419400" cy="393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8"/>
          <p:cNvSpPr txBox="1"/>
          <p:nvPr/>
        </p:nvSpPr>
        <p:spPr>
          <a:xfrm>
            <a:off x="6791363" y="1698875"/>
            <a:ext cx="1832100" cy="615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pt-BR">
                <a:solidFill>
                  <a:schemeClr val="dk1"/>
                </a:solidFill>
                <a:latin typeface="Nunito Sans"/>
                <a:ea typeface="Nunito Sans"/>
                <a:cs typeface="Nunito Sans"/>
                <a:sym typeface="Nunito Sans"/>
              </a:rPr>
              <a:t>não estudou </a:t>
            </a:r>
            <a:endParaRPr>
              <a:solidFill>
                <a:schemeClr val="dk1"/>
              </a:solidFill>
              <a:latin typeface="Nunito Sans"/>
              <a:ea typeface="Nunito Sans"/>
              <a:cs typeface="Nunito Sans"/>
              <a:sym typeface="Nunito Sans"/>
            </a:endParaRPr>
          </a:p>
          <a:p>
            <a:pPr marL="457200" lvl="0" indent="0" algn="l" rtl="0">
              <a:spcBef>
                <a:spcPts val="0"/>
              </a:spcBef>
              <a:spcAft>
                <a:spcPts val="0"/>
              </a:spcAft>
              <a:buNone/>
            </a:pPr>
            <a:r>
              <a:rPr lang="pt-BR">
                <a:solidFill>
                  <a:schemeClr val="dk1"/>
                </a:solidFill>
                <a:latin typeface="Nunito Sans"/>
                <a:ea typeface="Nunito Sans"/>
                <a:cs typeface="Nunito Sans"/>
                <a:sym typeface="Nunito Sans"/>
              </a:rPr>
              <a:t>não aprendeu</a:t>
            </a:r>
            <a:endParaRPr>
              <a:solidFill>
                <a:schemeClr val="dk1"/>
              </a:solidFill>
              <a:latin typeface="Nunito Sans"/>
              <a:ea typeface="Nunito Sans"/>
              <a:cs typeface="Nunito Sans"/>
              <a:sym typeface="Nunito Sans"/>
            </a:endParaRPr>
          </a:p>
        </p:txBody>
      </p:sp>
      <p:sp>
        <p:nvSpPr>
          <p:cNvPr id="325" name="Google Shape;325;p38"/>
          <p:cNvSpPr txBox="1"/>
          <p:nvPr/>
        </p:nvSpPr>
        <p:spPr>
          <a:xfrm>
            <a:off x="6791375" y="3234575"/>
            <a:ext cx="1832100" cy="615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pt-BR">
                <a:solidFill>
                  <a:schemeClr val="dk1"/>
                </a:solidFill>
                <a:latin typeface="Nunito Sans"/>
                <a:ea typeface="Nunito Sans"/>
                <a:cs typeface="Nunito Sans"/>
                <a:sym typeface="Nunito Sans"/>
              </a:rPr>
              <a:t>só decorou</a:t>
            </a:r>
            <a:endParaRPr>
              <a:solidFill>
                <a:schemeClr val="dk1"/>
              </a:solidFill>
              <a:latin typeface="Nunito Sans"/>
              <a:ea typeface="Nunito Sans"/>
              <a:cs typeface="Nunito Sans"/>
              <a:sym typeface="Nunito Sans"/>
            </a:endParaRPr>
          </a:p>
          <a:p>
            <a:pPr marL="457200" lvl="0" indent="0" algn="l" rtl="0">
              <a:spcBef>
                <a:spcPts val="0"/>
              </a:spcBef>
              <a:spcAft>
                <a:spcPts val="0"/>
              </a:spcAft>
              <a:buNone/>
            </a:pPr>
            <a:r>
              <a:rPr lang="pt-BR">
                <a:solidFill>
                  <a:schemeClr val="dk1"/>
                </a:solidFill>
                <a:latin typeface="Nunito Sans"/>
                <a:ea typeface="Nunito Sans"/>
                <a:cs typeface="Nunito Sans"/>
                <a:sym typeface="Nunito Sans"/>
              </a:rPr>
              <a:t>não aprendeu</a:t>
            </a:r>
            <a:endParaRPr>
              <a:solidFill>
                <a:schemeClr val="dk1"/>
              </a:solidFill>
              <a:latin typeface="Nunito Sans"/>
              <a:ea typeface="Nunito Sans"/>
              <a:cs typeface="Nunito Sans"/>
              <a:sym typeface="Nunito Sans"/>
            </a:endParaRPr>
          </a:p>
        </p:txBody>
      </p:sp>
      <p:sp>
        <p:nvSpPr>
          <p:cNvPr id="326" name="Google Shape;326;p38"/>
          <p:cNvSpPr/>
          <p:nvPr/>
        </p:nvSpPr>
        <p:spPr>
          <a:xfrm>
            <a:off x="6749100" y="3377225"/>
            <a:ext cx="419400" cy="3936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6"/>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3.1.3 Regressão Não-Linear</a:t>
            </a:r>
            <a:endParaRPr dirty="0"/>
          </a:p>
        </p:txBody>
      </p:sp>
      <p:sp>
        <p:nvSpPr>
          <p:cNvPr id="295" name="Google Shape;295;p36"/>
          <p:cNvSpPr txBox="1">
            <a:spLocks noGrp="1"/>
          </p:cNvSpPr>
          <p:nvPr>
            <p:ph type="body" idx="1"/>
          </p:nvPr>
        </p:nvSpPr>
        <p:spPr>
          <a:xfrm>
            <a:off x="311699" y="1152475"/>
            <a:ext cx="4543329" cy="34164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rgbClr val="F751A5"/>
              </a:buClr>
              <a:buSzPts val="1500"/>
              <a:buFont typeface="Nunito Sans"/>
              <a:buChar char="●"/>
            </a:pPr>
            <a:r>
              <a:rPr lang="pt-BR" sz="1500" b="1" dirty="0">
                <a:solidFill>
                  <a:srgbClr val="FFFFFF"/>
                </a:solidFill>
                <a:latin typeface="Nunito Sans"/>
                <a:ea typeface="Nunito Sans"/>
                <a:cs typeface="Nunito Sans"/>
                <a:sym typeface="Nunito Sans"/>
              </a:rPr>
              <a:t>Hipótese: </a:t>
            </a:r>
            <a:r>
              <a:rPr lang="pt-BR" sz="1500" dirty="0">
                <a:solidFill>
                  <a:srgbClr val="FFFFFF"/>
                </a:solidFill>
                <a:latin typeface="Cambria Math"/>
                <a:ea typeface="Cambria Math"/>
                <a:cs typeface="Cambria Math"/>
                <a:sym typeface="Cambria Math"/>
              </a:rPr>
              <a:t>Y = f(x, z, …; a, b, c, …)</a:t>
            </a:r>
            <a:endParaRPr sz="1500" dirty="0">
              <a:solidFill>
                <a:srgbClr val="FFFFFF"/>
              </a:solidFill>
              <a:latin typeface="Cambria Math"/>
              <a:ea typeface="Cambria Math"/>
              <a:cs typeface="Cambria Math"/>
              <a:sym typeface="Cambria Math"/>
            </a:endParaRPr>
          </a:p>
          <a:p>
            <a:pPr marL="914400" lvl="1" indent="-323850" algn="l" rtl="0">
              <a:spcBef>
                <a:spcPts val="0"/>
              </a:spcBef>
              <a:spcAft>
                <a:spcPts val="0"/>
              </a:spcAft>
              <a:buSzPts val="1500"/>
              <a:buFont typeface="Nunito Sans"/>
              <a:buChar char="○"/>
            </a:pPr>
            <a:r>
              <a:rPr lang="pt-BR" sz="1500" dirty="0">
                <a:solidFill>
                  <a:srgbClr val="FFFFFF"/>
                </a:solidFill>
              </a:rPr>
              <a:t>Exemplo: </a:t>
            </a:r>
            <a:r>
              <a:rPr lang="pt-BR" sz="1500" dirty="0">
                <a:solidFill>
                  <a:srgbClr val="FFFFFF"/>
                </a:solidFill>
                <a:latin typeface="Cambria Math"/>
                <a:ea typeface="Cambria Math"/>
                <a:cs typeface="Cambria Math"/>
                <a:sym typeface="Cambria Math"/>
              </a:rPr>
              <a:t>f(x) = log(a + </a:t>
            </a:r>
            <a:r>
              <a:rPr lang="pt-BR" sz="1500" dirty="0" err="1">
                <a:solidFill>
                  <a:srgbClr val="FFFFFF"/>
                </a:solidFill>
                <a:latin typeface="Cambria Math"/>
                <a:ea typeface="Cambria Math"/>
                <a:cs typeface="Cambria Math"/>
                <a:sym typeface="Cambria Math"/>
              </a:rPr>
              <a:t>bx</a:t>
            </a:r>
            <a:r>
              <a:rPr lang="pt-BR" sz="1500" dirty="0">
                <a:solidFill>
                  <a:srgbClr val="FFFFFF"/>
                </a:solidFill>
                <a:latin typeface="Cambria Math"/>
                <a:ea typeface="Cambria Math"/>
                <a:cs typeface="Cambria Math"/>
                <a:sym typeface="Cambria Math"/>
              </a:rPr>
              <a:t>) + </a:t>
            </a:r>
            <a:r>
              <a:rPr lang="en-US" sz="1500" dirty="0">
                <a:solidFill>
                  <a:srgbClr val="FFFFFF"/>
                </a:solidFill>
                <a:latin typeface="Cambria Math"/>
                <a:ea typeface="Cambria Math"/>
                <a:cs typeface="Cambria Math"/>
                <a:sym typeface="Cambria Math"/>
              </a:rPr>
              <a:t>ε</a:t>
            </a:r>
            <a:endParaRPr sz="1500" dirty="0">
              <a:solidFill>
                <a:srgbClr val="FFFFFF"/>
              </a:solidFill>
            </a:endParaRPr>
          </a:p>
          <a:p>
            <a:pPr marL="914400" lvl="1" indent="-323850" algn="l" rtl="0">
              <a:spcBef>
                <a:spcPts val="0"/>
              </a:spcBef>
              <a:spcAft>
                <a:spcPts val="0"/>
              </a:spcAft>
              <a:buSzPts val="1500"/>
              <a:buFont typeface="Nunito Sans"/>
              <a:buChar char="○"/>
            </a:pPr>
            <a:r>
              <a:rPr lang="pt-BR" sz="1500" dirty="0">
                <a:solidFill>
                  <a:srgbClr val="FFFFFF"/>
                </a:solidFill>
              </a:rPr>
              <a:t>Exemplo: </a:t>
            </a:r>
            <a:r>
              <a:rPr lang="pt-BR" sz="1500" dirty="0">
                <a:solidFill>
                  <a:srgbClr val="FFFFFF"/>
                </a:solidFill>
                <a:latin typeface="Cambria Math"/>
                <a:ea typeface="Cambria Math"/>
                <a:cs typeface="Cambria Math"/>
                <a:sym typeface="Cambria Math"/>
              </a:rPr>
              <a:t>f(x) = a + </a:t>
            </a:r>
            <a:r>
              <a:rPr lang="pt-BR" sz="1500" dirty="0" err="1">
                <a:solidFill>
                  <a:srgbClr val="FFFFFF"/>
                </a:solidFill>
                <a:latin typeface="Cambria Math"/>
                <a:ea typeface="Cambria Math"/>
                <a:cs typeface="Cambria Math"/>
                <a:sym typeface="Cambria Math"/>
              </a:rPr>
              <a:t>b^x</a:t>
            </a:r>
            <a:r>
              <a:rPr lang="pt-BR" sz="1500" dirty="0">
                <a:solidFill>
                  <a:srgbClr val="FFFFFF"/>
                </a:solidFill>
                <a:latin typeface="Cambria Math"/>
                <a:ea typeface="Cambria Math"/>
                <a:cs typeface="Cambria Math"/>
                <a:sym typeface="Cambria Math"/>
              </a:rPr>
              <a:t> + </a:t>
            </a:r>
            <a:r>
              <a:rPr lang="en-US" sz="1500" dirty="0">
                <a:solidFill>
                  <a:srgbClr val="FFFFFF"/>
                </a:solidFill>
                <a:latin typeface="Cambria Math"/>
                <a:ea typeface="Cambria Math"/>
                <a:cs typeface="Cambria Math"/>
                <a:sym typeface="Cambria Math"/>
              </a:rPr>
              <a:t>ε</a:t>
            </a:r>
          </a:p>
          <a:p>
            <a:pPr marL="457200" marR="0" indent="-320040" algn="l" rtl="0">
              <a:lnSpc>
                <a:spcPct val="150000"/>
              </a:lnSpc>
              <a:spcBef>
                <a:spcPts val="1200"/>
              </a:spcBef>
              <a:buClr>
                <a:schemeClr val="accent1"/>
              </a:buClr>
              <a:buSzPts val="1500"/>
              <a:buFont typeface="Nunito Sans" pitchFamily="2" charset="0"/>
              <a:buChar char="●"/>
            </a:pPr>
            <a:r>
              <a:rPr lang="pt-BR" sz="1500" b="1" i="0" dirty="0">
                <a:solidFill>
                  <a:srgbClr val="FFFFFF"/>
                </a:solidFill>
                <a:effectLst/>
                <a:latin typeface="Nunito Sans Medium"/>
                <a:ea typeface="Nunito Sans" pitchFamily="2" charset="0"/>
                <a:cs typeface="Nunito Sans" pitchFamily="2" charset="0"/>
              </a:rPr>
              <a:t>Estimação: </a:t>
            </a:r>
            <a:r>
              <a:rPr lang="pt-BR" sz="1500" i="0" dirty="0">
                <a:solidFill>
                  <a:srgbClr val="FFFFFF"/>
                </a:solidFill>
                <a:effectLst/>
                <a:latin typeface="Nunito Sans Medium"/>
                <a:ea typeface="Nunito Sans" pitchFamily="2" charset="0"/>
                <a:cs typeface="Nunito Sans" pitchFamily="2" charset="0"/>
              </a:rPr>
              <a:t>LS mais geral</a:t>
            </a:r>
            <a:endParaRPr lang="pt-BR" sz="1500" dirty="0">
              <a:solidFill>
                <a:srgbClr val="FFFFFF"/>
              </a:solidFill>
              <a:latin typeface="Nunito Sans Medium"/>
              <a:ea typeface="Cambria Math"/>
              <a:cs typeface="Cambria Math"/>
              <a:sym typeface="Cambria Math"/>
            </a:endParaRPr>
          </a:p>
          <a:p>
            <a:pPr marL="0" lvl="0" indent="0" algn="l" rtl="0">
              <a:lnSpc>
                <a:spcPct val="150000"/>
              </a:lnSpc>
              <a:spcBef>
                <a:spcPts val="1000"/>
              </a:spcBef>
              <a:spcAft>
                <a:spcPts val="0"/>
              </a:spcAft>
              <a:buNone/>
            </a:pPr>
            <a:r>
              <a:rPr lang="pt-BR" sz="1500" b="1" dirty="0">
                <a:solidFill>
                  <a:schemeClr val="dk1"/>
                </a:solidFill>
                <a:latin typeface="Nunito Sans Medium"/>
                <a:ea typeface="Nunito Sans Medium"/>
                <a:cs typeface="Nunito Sans Medium"/>
                <a:sym typeface="Nunito Sans Medium"/>
              </a:rPr>
              <a:t>Características gerais:</a:t>
            </a:r>
          </a:p>
          <a:p>
            <a:pPr marL="457200" lvl="0" indent="-323850" algn="l" rtl="0">
              <a:lnSpc>
                <a:spcPct val="150000"/>
              </a:lnSpc>
              <a:spcBef>
                <a:spcPts val="0"/>
              </a:spcBef>
              <a:spcAft>
                <a:spcPts val="0"/>
              </a:spcAft>
              <a:buClr>
                <a:srgbClr val="F751A5"/>
              </a:buClr>
              <a:buSzPts val="1500"/>
              <a:buFont typeface="Nunito Sans Medium"/>
              <a:buChar char="●"/>
            </a:pPr>
            <a:r>
              <a:rPr lang="pt-BR" sz="1500" dirty="0">
                <a:solidFill>
                  <a:schemeClr val="dk1"/>
                </a:solidFill>
                <a:latin typeface="Nunito Sans Medium"/>
                <a:ea typeface="Nunito Sans Medium"/>
                <a:cs typeface="Nunito Sans Medium"/>
                <a:sym typeface="Nunito Sans Medium"/>
              </a:rPr>
              <a:t>Cada vez mais complexo…</a:t>
            </a:r>
            <a:endParaRPr sz="1500" dirty="0">
              <a:solidFill>
                <a:schemeClr val="dk1"/>
              </a:solidFill>
              <a:latin typeface="Nunito Sans Medium"/>
              <a:ea typeface="Nunito Sans Medium"/>
              <a:cs typeface="Nunito Sans Medium"/>
              <a:sym typeface="Nunito Sans Medium"/>
            </a:endParaRPr>
          </a:p>
          <a:p>
            <a:pPr marL="914400" lvl="1" indent="-323850" algn="l" rtl="0">
              <a:lnSpc>
                <a:spcPct val="150000"/>
              </a:lnSpc>
              <a:spcBef>
                <a:spcPts val="0"/>
              </a:spcBef>
              <a:spcAft>
                <a:spcPts val="0"/>
              </a:spcAft>
              <a:buClr>
                <a:srgbClr val="F751A5"/>
              </a:buClr>
              <a:buSzPts val="1500"/>
              <a:buFont typeface="Nunito Sans Medium"/>
              <a:buChar char="○"/>
            </a:pPr>
            <a:r>
              <a:rPr lang="pt-BR" sz="1500" dirty="0">
                <a:solidFill>
                  <a:schemeClr val="dk1"/>
                </a:solidFill>
                <a:latin typeface="Nunito Sans Medium"/>
                <a:ea typeface="Nunito Sans Medium"/>
                <a:cs typeface="Nunito Sans Medium"/>
                <a:sym typeface="Nunito Sans Medium"/>
              </a:rPr>
              <a:t>Segue sendo base de modelos (rede neural)</a:t>
            </a:r>
            <a:endParaRPr sz="1500" dirty="0">
              <a:solidFill>
                <a:schemeClr val="dk1"/>
              </a:solidFill>
              <a:latin typeface="Nunito Sans Medium"/>
              <a:ea typeface="Nunito Sans Medium"/>
              <a:cs typeface="Nunito Sans Medium"/>
              <a:sym typeface="Nunito Sans Medium"/>
            </a:endParaRPr>
          </a:p>
          <a:p>
            <a:pPr marL="457200" lvl="0" indent="-323850" algn="l" rtl="0">
              <a:lnSpc>
                <a:spcPct val="150000"/>
              </a:lnSpc>
              <a:spcBef>
                <a:spcPts val="0"/>
              </a:spcBef>
              <a:spcAft>
                <a:spcPts val="0"/>
              </a:spcAft>
              <a:buClr>
                <a:srgbClr val="F751A5"/>
              </a:buClr>
              <a:buSzPts val="1500"/>
              <a:buFont typeface="Nunito Sans Medium"/>
              <a:buChar char="●"/>
            </a:pPr>
            <a:r>
              <a:rPr lang="pt-BR" sz="1500" dirty="0">
                <a:solidFill>
                  <a:schemeClr val="dk1"/>
                </a:solidFill>
                <a:latin typeface="Nunito Sans Medium"/>
                <a:ea typeface="Nunito Sans Medium"/>
                <a:cs typeface="Nunito Sans Medium"/>
                <a:sym typeface="Nunito Sans Medium"/>
              </a:rPr>
              <a:t>Mais interferência: “qual </a:t>
            </a:r>
            <a:r>
              <a:rPr lang="pt-BR" sz="1500" dirty="0">
                <a:solidFill>
                  <a:schemeClr val="dk1"/>
                </a:solidFill>
                <a:latin typeface="Cambria Math"/>
                <a:ea typeface="Cambria Math"/>
                <a:cs typeface="Cambria Math"/>
                <a:sym typeface="Cambria Math"/>
              </a:rPr>
              <a:t>f?</a:t>
            </a:r>
            <a:r>
              <a:rPr lang="pt-BR" sz="1500" dirty="0">
                <a:solidFill>
                  <a:schemeClr val="dk1"/>
                </a:solidFill>
                <a:latin typeface="Nunito Sans Medium"/>
                <a:ea typeface="Nunito Sans Medium"/>
                <a:cs typeface="Nunito Sans Medium"/>
                <a:sym typeface="Nunito Sans Medium"/>
              </a:rPr>
              <a:t>”</a:t>
            </a:r>
            <a:endParaRPr sz="1500" dirty="0">
              <a:solidFill>
                <a:schemeClr val="dk1"/>
              </a:solidFill>
              <a:latin typeface="Nunito Sans Medium"/>
              <a:ea typeface="Nunito Sans Medium"/>
              <a:cs typeface="Nunito Sans Medium"/>
              <a:sym typeface="Nunito Sans Medium"/>
            </a:endParaRPr>
          </a:p>
        </p:txBody>
      </p:sp>
      <p:sp>
        <p:nvSpPr>
          <p:cNvPr id="296" name="Google Shape;296;p3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36</a:t>
            </a:fld>
            <a:endParaRPr/>
          </a:p>
        </p:txBody>
      </p:sp>
      <p:pic>
        <p:nvPicPr>
          <p:cNvPr id="297" name="Google Shape;297;p36"/>
          <p:cNvPicPr preferRelativeResize="0"/>
          <p:nvPr/>
        </p:nvPicPr>
        <p:blipFill>
          <a:blip r:embed="rId3">
            <a:alphaModFix/>
          </a:blip>
          <a:stretch>
            <a:fillRect/>
          </a:stretch>
        </p:blipFill>
        <p:spPr>
          <a:xfrm>
            <a:off x="5024675" y="1724801"/>
            <a:ext cx="3413050" cy="2252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3">
          <a:extLst>
            <a:ext uri="{FF2B5EF4-FFF2-40B4-BE49-F238E27FC236}">
              <a16:creationId xmlns:a16="http://schemas.microsoft.com/office/drawing/2014/main" id="{B723010D-5C3F-02A7-8C99-31D83CF1205A}"/>
            </a:ext>
          </a:extLst>
        </p:cNvPr>
        <p:cNvGrpSpPr/>
        <p:nvPr/>
      </p:nvGrpSpPr>
      <p:grpSpPr>
        <a:xfrm>
          <a:off x="0" y="0"/>
          <a:ext cx="0" cy="0"/>
          <a:chOff x="0" y="0"/>
          <a:chExt cx="0" cy="0"/>
        </a:xfrm>
      </p:grpSpPr>
      <p:sp>
        <p:nvSpPr>
          <p:cNvPr id="294" name="Google Shape;294;p36">
            <a:extLst>
              <a:ext uri="{FF2B5EF4-FFF2-40B4-BE49-F238E27FC236}">
                <a16:creationId xmlns:a16="http://schemas.microsoft.com/office/drawing/2014/main" id="{2AE189F5-E307-BDC3-91BA-1CE9B9B6961E}"/>
              </a:ext>
            </a:extLst>
          </p:cNvPr>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3.1.4 </a:t>
            </a:r>
            <a:r>
              <a:rPr lang="en-US" dirty="0" err="1"/>
              <a:t>Regressão</a:t>
            </a:r>
            <a:r>
              <a:rPr lang="en-US" dirty="0"/>
              <a:t> </a:t>
            </a:r>
            <a:r>
              <a:rPr lang="en-US" dirty="0" err="1"/>
              <a:t>Penalizada</a:t>
            </a:r>
            <a:endParaRPr dirty="0"/>
          </a:p>
        </p:txBody>
      </p:sp>
      <p:sp>
        <p:nvSpPr>
          <p:cNvPr id="295" name="Google Shape;295;p36">
            <a:extLst>
              <a:ext uri="{FF2B5EF4-FFF2-40B4-BE49-F238E27FC236}">
                <a16:creationId xmlns:a16="http://schemas.microsoft.com/office/drawing/2014/main" id="{E87204B1-8158-1F59-992F-247DE73DF9D5}"/>
              </a:ext>
            </a:extLst>
          </p:cNvPr>
          <p:cNvSpPr txBox="1">
            <a:spLocks noGrp="1"/>
          </p:cNvSpPr>
          <p:nvPr>
            <p:ph type="body" idx="1"/>
          </p:nvPr>
        </p:nvSpPr>
        <p:spPr>
          <a:xfrm>
            <a:off x="311699" y="1152475"/>
            <a:ext cx="5087615" cy="34164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rgbClr val="F751A5"/>
              </a:buClr>
              <a:buSzPts val="1500"/>
              <a:buFont typeface="Nunito Sans"/>
              <a:buChar char="●"/>
            </a:pPr>
            <a:r>
              <a:rPr lang="pt-BR" sz="1500" b="1" dirty="0">
                <a:solidFill>
                  <a:srgbClr val="FFFFFF"/>
                </a:solidFill>
                <a:latin typeface="Nunito Sans" pitchFamily="2" charset="0"/>
                <a:ea typeface="Nunito Sans"/>
                <a:cs typeface="Nunito Sans"/>
                <a:sym typeface="Nunito Sans"/>
              </a:rPr>
              <a:t>Muitas variáveis, queremos selecionar um </a:t>
            </a:r>
            <a:r>
              <a:rPr lang="pt-BR" sz="1500" b="1" dirty="0" err="1">
                <a:solidFill>
                  <a:srgbClr val="FFFFFF"/>
                </a:solidFill>
                <a:latin typeface="Nunito Sans" pitchFamily="2" charset="0"/>
                <a:ea typeface="Nunito Sans"/>
                <a:cs typeface="Nunito Sans"/>
                <a:sym typeface="Nunito Sans"/>
              </a:rPr>
              <a:t>subset</a:t>
            </a:r>
            <a:endParaRPr lang="pt-BR" sz="1500" b="1" dirty="0">
              <a:solidFill>
                <a:srgbClr val="FFFFFF"/>
              </a:solidFill>
              <a:latin typeface="Nunito Sans" pitchFamily="2" charset="0"/>
              <a:ea typeface="Nunito Sans"/>
              <a:cs typeface="Nunito Sans"/>
              <a:sym typeface="Nunito Sans"/>
            </a:endParaRPr>
          </a:p>
          <a:p>
            <a:pPr lvl="1" indent="-323850">
              <a:buClr>
                <a:srgbClr val="F751A5"/>
              </a:buClr>
              <a:buSzPts val="1500"/>
              <a:buFont typeface="Nunito Sans"/>
              <a:buChar char="●"/>
            </a:pPr>
            <a:r>
              <a:rPr lang="pt-BR" sz="1100" dirty="0">
                <a:solidFill>
                  <a:srgbClr val="FFFFFF"/>
                </a:solidFill>
                <a:latin typeface="Nunito Sans" pitchFamily="2" charset="0"/>
              </a:rPr>
              <a:t>Vários métodos diferentes, aplicáveis a modelos diferentes</a:t>
            </a:r>
            <a:endParaRPr lang="pt-BR" sz="1100" dirty="0">
              <a:solidFill>
                <a:srgbClr val="FFFFFF"/>
              </a:solidFill>
              <a:latin typeface="Nunito Sans" pitchFamily="2" charset="0"/>
              <a:sym typeface="Nunito Sans"/>
            </a:endParaRPr>
          </a:p>
          <a:p>
            <a:pPr marL="457200" lvl="0" indent="-323850" algn="l" rtl="0">
              <a:spcBef>
                <a:spcPts val="1200"/>
              </a:spcBef>
              <a:spcAft>
                <a:spcPts val="0"/>
              </a:spcAft>
              <a:buClr>
                <a:srgbClr val="F751A5"/>
              </a:buClr>
              <a:buSzPts val="1500"/>
              <a:buFont typeface="Nunito Sans"/>
              <a:buChar char="●"/>
            </a:pPr>
            <a:r>
              <a:rPr lang="pt-BR" sz="1500" b="1" dirty="0">
                <a:solidFill>
                  <a:srgbClr val="FFFFFF"/>
                </a:solidFill>
                <a:latin typeface="Nunito Sans" pitchFamily="2" charset="0"/>
                <a:ea typeface="Nunito Sans"/>
                <a:cs typeface="Nunito Sans"/>
                <a:sym typeface="Nunito Sans"/>
              </a:rPr>
              <a:t>Hipótese: </a:t>
            </a:r>
            <a:r>
              <a:rPr lang="en-US" sz="1500" dirty="0" err="1">
                <a:solidFill>
                  <a:srgbClr val="FFFFFF"/>
                </a:solidFill>
                <a:latin typeface="Nunito Sans" pitchFamily="2" charset="0"/>
                <a:ea typeface="Cambria Math"/>
                <a:cs typeface="Cambria Math"/>
                <a:sym typeface="Cambria Math"/>
              </a:rPr>
              <a:t>regressão</a:t>
            </a:r>
            <a:r>
              <a:rPr lang="en-US" sz="1500" dirty="0">
                <a:solidFill>
                  <a:srgbClr val="FFFFFF"/>
                </a:solidFill>
                <a:latin typeface="Nunito Sans" pitchFamily="2" charset="0"/>
                <a:ea typeface="Cambria Math"/>
                <a:cs typeface="Cambria Math"/>
                <a:sym typeface="Cambria Math"/>
              </a:rPr>
              <a:t> linear</a:t>
            </a:r>
          </a:p>
          <a:p>
            <a:pPr indent="-323850">
              <a:spcBef>
                <a:spcPts val="1200"/>
              </a:spcBef>
              <a:buClr>
                <a:srgbClr val="F751A5"/>
              </a:buClr>
              <a:buSzPts val="1500"/>
              <a:buFont typeface="Nunito Sans"/>
              <a:buChar char="●"/>
            </a:pPr>
            <a:r>
              <a:rPr lang="en-US" sz="1500" b="1" dirty="0" err="1">
                <a:solidFill>
                  <a:srgbClr val="FFFFFF"/>
                </a:solidFill>
                <a:latin typeface="Nunito Sans" pitchFamily="2" charset="0"/>
                <a:ea typeface="Cambria Math"/>
                <a:cs typeface="Cambria Math"/>
                <a:sym typeface="Cambria Math"/>
              </a:rPr>
              <a:t>Estimação</a:t>
            </a:r>
            <a:r>
              <a:rPr lang="en-US" sz="1500" b="1" dirty="0">
                <a:solidFill>
                  <a:srgbClr val="FFFFFF"/>
                </a:solidFill>
                <a:latin typeface="Nunito Sans" pitchFamily="2" charset="0"/>
                <a:ea typeface="Cambria Math"/>
                <a:cs typeface="Cambria Math"/>
                <a:sym typeface="Cambria Math"/>
              </a:rPr>
              <a:t>:</a:t>
            </a:r>
            <a:r>
              <a:rPr lang="en-US" sz="1500" dirty="0">
                <a:solidFill>
                  <a:srgbClr val="FFFFFF"/>
                </a:solidFill>
                <a:latin typeface="Nunito Sans" pitchFamily="2" charset="0"/>
                <a:ea typeface="Cambria Math"/>
                <a:cs typeface="Cambria Math"/>
                <a:sym typeface="Cambria Math"/>
              </a:rPr>
              <a:t> </a:t>
            </a:r>
            <a:r>
              <a:rPr lang="es-ES" sz="1500" dirty="0">
                <a:solidFill>
                  <a:schemeClr val="dk1"/>
                </a:solidFill>
                <a:latin typeface="Cambria Math"/>
                <a:ea typeface="Cambria Math"/>
                <a:cs typeface="Cambria Math"/>
                <a:sym typeface="Cambria Math"/>
              </a:rPr>
              <a:t>min Σ(y – a – </a:t>
            </a:r>
            <a:r>
              <a:rPr lang="es-ES" sz="1500" dirty="0" err="1">
                <a:solidFill>
                  <a:schemeClr val="dk1"/>
                </a:solidFill>
                <a:latin typeface="Cambria Math"/>
                <a:ea typeface="Cambria Math"/>
                <a:cs typeface="Cambria Math"/>
                <a:sym typeface="Cambria Math"/>
              </a:rPr>
              <a:t>bx</a:t>
            </a:r>
            <a:r>
              <a:rPr lang="es-ES" sz="1500" dirty="0">
                <a:solidFill>
                  <a:schemeClr val="dk1"/>
                </a:solidFill>
                <a:latin typeface="Cambria Math"/>
                <a:ea typeface="Cambria Math"/>
                <a:cs typeface="Cambria Math"/>
                <a:sym typeface="Cambria Math"/>
              </a:rPr>
              <a:t> – </a:t>
            </a:r>
            <a:r>
              <a:rPr lang="es-ES" sz="1500" dirty="0" err="1">
                <a:solidFill>
                  <a:schemeClr val="dk1"/>
                </a:solidFill>
                <a:latin typeface="Cambria Math"/>
                <a:ea typeface="Cambria Math"/>
                <a:cs typeface="Cambria Math"/>
                <a:sym typeface="Cambria Math"/>
              </a:rPr>
              <a:t>cz</a:t>
            </a:r>
            <a:r>
              <a:rPr lang="es-ES" sz="1500" dirty="0">
                <a:solidFill>
                  <a:schemeClr val="dk1"/>
                </a:solidFill>
                <a:latin typeface="Cambria Math"/>
                <a:ea typeface="Cambria Math"/>
                <a:cs typeface="Cambria Math"/>
                <a:sym typeface="Cambria Math"/>
              </a:rPr>
              <a:t> – ...)² - </a:t>
            </a:r>
            <a:r>
              <a:rPr lang="en-US" sz="1500" dirty="0" err="1">
                <a:solidFill>
                  <a:schemeClr val="dk1"/>
                </a:solidFill>
                <a:latin typeface="Cambria Math" panose="02040503050406030204" pitchFamily="18" charset="0"/>
                <a:ea typeface="Cambria Math" panose="02040503050406030204" pitchFamily="18" charset="0"/>
                <a:cs typeface="Nunito Sans Medium"/>
                <a:sym typeface="Nunito Sans Medium"/>
              </a:rPr>
              <a:t>λg</a:t>
            </a:r>
            <a:r>
              <a:rPr lang="en-US" sz="1500" dirty="0">
                <a:solidFill>
                  <a:schemeClr val="dk1"/>
                </a:solidFill>
                <a:latin typeface="Cambria Math" panose="02040503050406030204" pitchFamily="18" charset="0"/>
                <a:ea typeface="Cambria Math" panose="02040503050406030204" pitchFamily="18" charset="0"/>
                <a:cs typeface="Nunito Sans Medium"/>
                <a:sym typeface="Nunito Sans Medium"/>
              </a:rPr>
              <a:t>(a, b, c)</a:t>
            </a:r>
            <a:endParaRPr lang="en-US" sz="1500" b="1" dirty="0">
              <a:solidFill>
                <a:srgbClr val="FFFFFF"/>
              </a:solidFill>
              <a:latin typeface="Cambria Math" panose="02040503050406030204" pitchFamily="18" charset="0"/>
              <a:ea typeface="Cambria Math" panose="02040503050406030204" pitchFamily="18" charset="0"/>
              <a:cs typeface="Cambria Math"/>
              <a:sym typeface="Cambria Math"/>
            </a:endParaRPr>
          </a:p>
          <a:p>
            <a:pPr marL="457200" lvl="0" indent="-323850" algn="l" rtl="0">
              <a:lnSpc>
                <a:spcPct val="150000"/>
              </a:lnSpc>
              <a:spcBef>
                <a:spcPts val="0"/>
              </a:spcBef>
              <a:spcAft>
                <a:spcPts val="0"/>
              </a:spcAft>
              <a:buClr>
                <a:srgbClr val="F751A5"/>
              </a:buClr>
              <a:buSzPts val="1500"/>
              <a:buFont typeface="Nunito Sans Medium"/>
              <a:buChar char="●"/>
            </a:pPr>
            <a:r>
              <a:rPr lang="en-US" sz="1500" b="1" dirty="0" err="1">
                <a:solidFill>
                  <a:schemeClr val="dk1"/>
                </a:solidFill>
                <a:latin typeface="Nunito Sans" pitchFamily="2" charset="0"/>
                <a:ea typeface="Nunito Sans Medium"/>
                <a:cs typeface="Nunito Sans Medium"/>
                <a:sym typeface="Nunito Sans Medium"/>
              </a:rPr>
              <a:t>Hiperparâmetros</a:t>
            </a:r>
            <a:r>
              <a:rPr lang="en-US" sz="1500" b="1" dirty="0">
                <a:solidFill>
                  <a:schemeClr val="dk1"/>
                </a:solidFill>
                <a:latin typeface="Nunito Sans" pitchFamily="2" charset="0"/>
                <a:ea typeface="Nunito Sans Medium"/>
                <a:cs typeface="Nunito Sans Medium"/>
                <a:sym typeface="Nunito Sans Medium"/>
              </a:rPr>
              <a:t>:</a:t>
            </a:r>
          </a:p>
          <a:p>
            <a:pPr lvl="1" indent="-323850">
              <a:lnSpc>
                <a:spcPct val="150000"/>
              </a:lnSpc>
              <a:buClr>
                <a:srgbClr val="F751A5"/>
              </a:buClr>
              <a:buSzPts val="1500"/>
              <a:buFont typeface="Nunito Sans Medium"/>
              <a:buChar char="●"/>
            </a:pPr>
            <a:r>
              <a:rPr lang="en-US" sz="1100" dirty="0">
                <a:solidFill>
                  <a:schemeClr val="dk1"/>
                </a:solidFill>
                <a:latin typeface="Cambria Math" panose="02040503050406030204" pitchFamily="18" charset="0"/>
                <a:ea typeface="Cambria Math" panose="02040503050406030204" pitchFamily="18" charset="0"/>
                <a:cs typeface="Nunito Sans Medium"/>
                <a:sym typeface="Nunito Sans Medium"/>
              </a:rPr>
              <a:t>λ </a:t>
            </a:r>
            <a:r>
              <a:rPr lang="en-US" sz="1100" dirty="0" err="1">
                <a:solidFill>
                  <a:schemeClr val="dk1"/>
                </a:solidFill>
                <a:latin typeface="Nunito Sans" pitchFamily="2" charset="0"/>
                <a:ea typeface="Cambria Math" panose="02040503050406030204" pitchFamily="18" charset="0"/>
                <a:cs typeface="Nunito Sans Medium"/>
                <a:sym typeface="Nunito Sans Medium"/>
              </a:rPr>
              <a:t>força</a:t>
            </a:r>
            <a:r>
              <a:rPr lang="en-US" sz="1100" dirty="0">
                <a:solidFill>
                  <a:schemeClr val="dk1"/>
                </a:solidFill>
                <a:latin typeface="Nunito Sans" pitchFamily="2" charset="0"/>
                <a:ea typeface="Cambria Math" panose="02040503050406030204" pitchFamily="18" charset="0"/>
                <a:cs typeface="Nunito Sans Medium"/>
                <a:sym typeface="Nunito Sans Medium"/>
              </a:rPr>
              <a:t> da </a:t>
            </a:r>
            <a:r>
              <a:rPr lang="en-US" sz="1100" dirty="0" err="1">
                <a:solidFill>
                  <a:schemeClr val="dk1"/>
                </a:solidFill>
                <a:latin typeface="Nunito Sans" pitchFamily="2" charset="0"/>
                <a:ea typeface="Cambria Math" panose="02040503050406030204" pitchFamily="18" charset="0"/>
                <a:cs typeface="Nunito Sans Medium"/>
                <a:sym typeface="Nunito Sans Medium"/>
              </a:rPr>
              <a:t>penalização</a:t>
            </a:r>
            <a:endParaRPr lang="en-US" sz="1100" dirty="0">
              <a:solidFill>
                <a:schemeClr val="dk1"/>
              </a:solidFill>
              <a:latin typeface="Nunito Sans" pitchFamily="2" charset="0"/>
              <a:ea typeface="Cambria Math" panose="02040503050406030204" pitchFamily="18" charset="0"/>
              <a:cs typeface="Nunito Sans Medium"/>
              <a:sym typeface="Nunito Sans Medium"/>
            </a:endParaRPr>
          </a:p>
          <a:p>
            <a:pPr lvl="1" indent="-323850">
              <a:lnSpc>
                <a:spcPct val="150000"/>
              </a:lnSpc>
              <a:buClr>
                <a:srgbClr val="F751A5"/>
              </a:buClr>
              <a:buSzPts val="1500"/>
              <a:buFont typeface="Nunito Sans Medium"/>
              <a:buChar char="●"/>
            </a:pPr>
            <a:r>
              <a:rPr lang="en-US" sz="1100" dirty="0">
                <a:solidFill>
                  <a:schemeClr val="dk1"/>
                </a:solidFill>
                <a:latin typeface="Cambria Math" panose="02040503050406030204" pitchFamily="18" charset="0"/>
                <a:ea typeface="Cambria Math" panose="02040503050406030204" pitchFamily="18" charset="0"/>
                <a:cs typeface="Nunito Sans Medium"/>
                <a:sym typeface="Nunito Sans Medium"/>
              </a:rPr>
              <a:t>g </a:t>
            </a:r>
            <a:r>
              <a:rPr lang="en-US" sz="1100" dirty="0">
                <a:solidFill>
                  <a:schemeClr val="dk1"/>
                </a:solidFill>
                <a:latin typeface="Nunito Sans" pitchFamily="2" charset="0"/>
                <a:ea typeface="Cambria Math" panose="02040503050406030204" pitchFamily="18" charset="0"/>
                <a:cs typeface="Nunito Sans Medium"/>
                <a:sym typeface="Nunito Sans Medium"/>
              </a:rPr>
              <a:t>forma da </a:t>
            </a:r>
            <a:r>
              <a:rPr lang="en-US" sz="1100" dirty="0" err="1">
                <a:solidFill>
                  <a:schemeClr val="dk1"/>
                </a:solidFill>
                <a:latin typeface="Nunito Sans" pitchFamily="2" charset="0"/>
                <a:ea typeface="Cambria Math" panose="02040503050406030204" pitchFamily="18" charset="0"/>
                <a:cs typeface="Nunito Sans Medium"/>
                <a:sym typeface="Nunito Sans Medium"/>
              </a:rPr>
              <a:t>penalização</a:t>
            </a:r>
            <a:endParaRPr lang="en-US" sz="1100" dirty="0">
              <a:solidFill>
                <a:schemeClr val="dk1"/>
              </a:solidFill>
              <a:latin typeface="Nunito Sans" pitchFamily="2" charset="0"/>
              <a:ea typeface="Cambria Math" panose="02040503050406030204" pitchFamily="18" charset="0"/>
              <a:cs typeface="Nunito Sans Medium"/>
              <a:sym typeface="Nunito Sans Medium"/>
            </a:endParaRPr>
          </a:p>
        </p:txBody>
      </p:sp>
      <p:sp>
        <p:nvSpPr>
          <p:cNvPr id="296" name="Google Shape;296;p36">
            <a:extLst>
              <a:ext uri="{FF2B5EF4-FFF2-40B4-BE49-F238E27FC236}">
                <a16:creationId xmlns:a16="http://schemas.microsoft.com/office/drawing/2014/main" id="{27F7F74B-A84A-0B16-CAED-98B86558123F}"/>
              </a:ext>
            </a:extLst>
          </p:cNvPr>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37</a:t>
            </a:fld>
            <a:endParaRPr/>
          </a:p>
        </p:txBody>
      </p:sp>
      <p:sp>
        <p:nvSpPr>
          <p:cNvPr id="2" name="Google Shape;295;p36">
            <a:extLst>
              <a:ext uri="{FF2B5EF4-FFF2-40B4-BE49-F238E27FC236}">
                <a16:creationId xmlns:a16="http://schemas.microsoft.com/office/drawing/2014/main" id="{133F8074-AA17-5E76-F340-7F9AEEF89412}"/>
              </a:ext>
            </a:extLst>
          </p:cNvPr>
          <p:cNvSpPr txBox="1">
            <a:spLocks/>
          </p:cNvSpPr>
          <p:nvPr/>
        </p:nvSpPr>
        <p:spPr>
          <a:xfrm>
            <a:off x="5399314" y="1308596"/>
            <a:ext cx="3454758" cy="3416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1"/>
              </a:buClr>
              <a:buSzPts val="1800"/>
              <a:buFont typeface="Montserrat SemiBold"/>
              <a:buChar char="●"/>
              <a:defRPr sz="1800" b="0" i="0" u="none" strike="noStrike" cap="none">
                <a:solidFill>
                  <a:schemeClr val="dk2"/>
                </a:solidFill>
                <a:latin typeface="Montserrat SemiBold"/>
                <a:ea typeface="Montserrat SemiBold"/>
                <a:cs typeface="Montserrat SemiBold"/>
                <a:sym typeface="Montserrat SemiBold"/>
              </a:defRPr>
            </a:lvl1pPr>
            <a:lvl2pPr marL="914400" marR="0" lvl="1"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chemeClr val="accent1"/>
              </a:buClr>
              <a:buSzPts val="1400"/>
              <a:buFont typeface="Nunito Sans"/>
              <a:buChar char="■"/>
              <a:defRPr sz="1400" b="0" i="0" u="none" strike="noStrike" cap="none">
                <a:solidFill>
                  <a:schemeClr val="dk2"/>
                </a:solidFill>
                <a:latin typeface="Nunito Sans"/>
                <a:ea typeface="Nunito Sans"/>
                <a:cs typeface="Nunito Sans"/>
                <a:sym typeface="Nunito Sans"/>
              </a:defRPr>
            </a:lvl9pPr>
          </a:lstStyle>
          <a:p>
            <a:pPr marL="457200" marR="0" indent="-320040" algn="l" rtl="0">
              <a:lnSpc>
                <a:spcPct val="150000"/>
              </a:lnSpc>
              <a:buClr>
                <a:srgbClr val="F751A5"/>
              </a:buClr>
              <a:buSzPts val="1500"/>
              <a:buFont typeface="Nunito Sans Medium"/>
              <a:buChar char="●"/>
            </a:pPr>
            <a:r>
              <a:rPr lang="en-US" sz="1400" b="0" i="0" dirty="0">
                <a:solidFill>
                  <a:srgbClr val="FFFFFF"/>
                </a:solidFill>
                <a:effectLst/>
                <a:latin typeface="Cambria Math" panose="02040503050406030204" pitchFamily="18" charset="0"/>
                <a:ea typeface="Cambria Math" panose="02040503050406030204" pitchFamily="18" charset="0"/>
                <a:cs typeface="Nunito Sans Medium"/>
              </a:rPr>
              <a:t>Ridge: g(b) = </a:t>
            </a:r>
            <a:r>
              <a:rPr lang="es-ES" sz="1400" b="0" i="0" dirty="0">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Σb</a:t>
            </a:r>
            <a:r>
              <a:rPr lang="es-ES" sz="1400" b="0" i="0" baseline="30000" dirty="0">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2</a:t>
            </a:r>
            <a:endParaRPr lang="pt-BR" sz="1400" dirty="0">
              <a:effectLst/>
            </a:endParaRPr>
          </a:p>
          <a:p>
            <a:pPr marL="457200" marR="0" indent="-320040" algn="l" rtl="0">
              <a:lnSpc>
                <a:spcPct val="150000"/>
              </a:lnSpc>
            </a:pPr>
            <a:r>
              <a:rPr lang="es-ES" sz="1400" b="0" i="0" dirty="0">
                <a:solidFill>
                  <a:srgbClr val="FFFFFF"/>
                </a:solidFill>
                <a:effectLst/>
                <a:latin typeface="Cambria Math" panose="02040503050406030204" pitchFamily="18" charset="0"/>
                <a:ea typeface="Cambria Math" panose="02040503050406030204" pitchFamily="18" charset="0"/>
                <a:cs typeface="Nunito Sans Medium"/>
              </a:rPr>
              <a:t>Lasso: </a:t>
            </a:r>
            <a:r>
              <a:rPr lang="en-US" sz="1400" b="0" i="0" dirty="0">
                <a:solidFill>
                  <a:srgbClr val="FFFFFF"/>
                </a:solidFill>
                <a:effectLst/>
                <a:latin typeface="Cambria Math" panose="02040503050406030204" pitchFamily="18" charset="0"/>
                <a:ea typeface="Cambria Math" panose="02040503050406030204" pitchFamily="18" charset="0"/>
                <a:cs typeface="Nunito Sans Medium"/>
              </a:rPr>
              <a:t>g(b) = </a:t>
            </a:r>
            <a:r>
              <a:rPr lang="es-ES" sz="1400" b="0" i="0" dirty="0" err="1">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Σ|b</a:t>
            </a:r>
            <a:r>
              <a:rPr lang="es-ES" sz="1400" b="0" i="0" dirty="0">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a:t>
            </a:r>
            <a:endParaRPr lang="pt-BR" sz="1400" dirty="0">
              <a:effectLst/>
            </a:endParaRPr>
          </a:p>
          <a:p>
            <a:pPr marL="457200" marR="0" indent="-320040" algn="l" rtl="0">
              <a:lnSpc>
                <a:spcPct val="150000"/>
              </a:lnSpc>
            </a:pPr>
            <a:r>
              <a:rPr lang="es-ES" sz="1400" b="0" i="0" dirty="0" err="1">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Elastic</a:t>
            </a:r>
            <a:r>
              <a:rPr lang="es-ES" sz="1400" b="0" i="0" dirty="0">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 Net: </a:t>
            </a:r>
            <a:r>
              <a:rPr lang="en-US" sz="1400" b="0" i="0" dirty="0">
                <a:solidFill>
                  <a:srgbClr val="FFFFFF"/>
                </a:solidFill>
                <a:effectLst/>
                <a:latin typeface="Cambria Math" panose="02040503050406030204" pitchFamily="18" charset="0"/>
                <a:ea typeface="Cambria Math" panose="02040503050406030204" pitchFamily="18" charset="0"/>
                <a:cs typeface="Nunito Sans Medium"/>
              </a:rPr>
              <a:t>g(b) = </a:t>
            </a:r>
            <a:r>
              <a:rPr lang="es-ES" sz="1400" b="0" i="0" dirty="0">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Σpb</a:t>
            </a:r>
            <a:r>
              <a:rPr lang="es-ES" sz="1400" b="0" i="0" baseline="30000" dirty="0">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2</a:t>
            </a:r>
            <a:r>
              <a:rPr lang="es-ES" sz="1400" b="0" i="0" dirty="0">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 + (1-p)|b|</a:t>
            </a:r>
            <a:endParaRPr lang="pt-BR" sz="1400" dirty="0">
              <a:effectLst/>
            </a:endParaRPr>
          </a:p>
          <a:p>
            <a:pPr marL="457200" marR="0" indent="-320040" algn="l" rtl="0">
              <a:lnSpc>
                <a:spcPct val="150000"/>
              </a:lnSpc>
            </a:pPr>
            <a:r>
              <a:rPr lang="es-ES" sz="1400" b="0" i="0" dirty="0" err="1">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AdaLasso</a:t>
            </a:r>
            <a:r>
              <a:rPr lang="es-ES" sz="1400" b="0" i="0" dirty="0">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 Ada </a:t>
            </a:r>
            <a:r>
              <a:rPr lang="es-ES" sz="1400" b="0" i="0" dirty="0" err="1">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Elastic</a:t>
            </a:r>
            <a:r>
              <a:rPr lang="es-ES" sz="1400" b="0" i="0" dirty="0">
                <a:solidFill>
                  <a:srgbClr val="FFFFFF"/>
                </a:solidFill>
                <a:effectLst/>
                <a:latin typeface="Cambria Math" panose="02040503050406030204" pitchFamily="18" charset="0"/>
                <a:ea typeface="Cambria Math" panose="02040503050406030204" pitchFamily="18" charset="0"/>
                <a:cs typeface="Cambria Math" panose="02040503050406030204" pitchFamily="18" charset="0"/>
              </a:rPr>
              <a:t> Net, …</a:t>
            </a:r>
            <a:endParaRPr lang="pt-BR" sz="1400" dirty="0">
              <a:effectLst/>
            </a:endParaRPr>
          </a:p>
        </p:txBody>
      </p:sp>
    </p:spTree>
    <p:extLst>
      <p:ext uri="{BB962C8B-B14F-4D97-AF65-F5344CB8AC3E}">
        <p14:creationId xmlns:p14="http://schemas.microsoft.com/office/powerpoint/2010/main" val="510674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47B78-5934-11B5-CE4F-95D8B0C3716B}"/>
              </a:ext>
            </a:extLst>
          </p:cNvPr>
          <p:cNvSpPr>
            <a:spLocks noGrp="1"/>
          </p:cNvSpPr>
          <p:nvPr>
            <p:ph type="title"/>
          </p:nvPr>
        </p:nvSpPr>
        <p:spPr/>
        <p:txBody>
          <a:bodyPr>
            <a:normAutofit fontScale="90000"/>
          </a:bodyPr>
          <a:lstStyle/>
          <a:p>
            <a:r>
              <a:rPr lang="en-US" dirty="0" err="1"/>
              <a:t>Pausa</a:t>
            </a:r>
            <a:endParaRPr lang="pt-BR" dirty="0"/>
          </a:p>
        </p:txBody>
      </p:sp>
      <p:sp>
        <p:nvSpPr>
          <p:cNvPr id="3" name="Slide Number Placeholder 2">
            <a:extLst>
              <a:ext uri="{FF2B5EF4-FFF2-40B4-BE49-F238E27FC236}">
                <a16:creationId xmlns:a16="http://schemas.microsoft.com/office/drawing/2014/main" id="{F2849491-7C98-CEFF-46D7-B63A836498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38</a:t>
            </a:fld>
            <a:endParaRPr lang="pt-BR"/>
          </a:p>
        </p:txBody>
      </p:sp>
    </p:spTree>
    <p:extLst>
      <p:ext uri="{BB962C8B-B14F-4D97-AF65-F5344CB8AC3E}">
        <p14:creationId xmlns:p14="http://schemas.microsoft.com/office/powerpoint/2010/main" val="2129231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5"/>
          <p:cNvSpPr txBox="1">
            <a:spLocks noGrp="1"/>
          </p:cNvSpPr>
          <p:nvPr>
            <p:ph type="title"/>
          </p:nvPr>
        </p:nvSpPr>
        <p:spPr>
          <a:xfrm>
            <a:off x="311700" y="203772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dirty="0"/>
              <a:t>3.2</a:t>
            </a:r>
            <a:endParaRPr dirty="0"/>
          </a:p>
          <a:p>
            <a:pPr marL="0" lvl="0" indent="0" algn="ctr" rtl="0">
              <a:spcBef>
                <a:spcPts val="0"/>
              </a:spcBef>
              <a:spcAft>
                <a:spcPts val="0"/>
              </a:spcAft>
              <a:buNone/>
            </a:pPr>
            <a:r>
              <a:rPr lang="pt-BR" dirty="0"/>
              <a:t>Métodos de Classificação</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957-223F-5509-38A0-F4C415ED0682}"/>
              </a:ext>
            </a:extLst>
          </p:cNvPr>
          <p:cNvSpPr>
            <a:spLocks noGrp="1"/>
          </p:cNvSpPr>
          <p:nvPr>
            <p:ph type="title"/>
          </p:nvPr>
        </p:nvSpPr>
        <p:spPr/>
        <p:txBody>
          <a:bodyPr>
            <a:normAutofit fontScale="90000"/>
          </a:bodyPr>
          <a:lstStyle/>
          <a:p>
            <a:r>
              <a:rPr lang="pt-BR" dirty="0"/>
              <a:t>1.1 Recapitulando</a:t>
            </a:r>
          </a:p>
        </p:txBody>
      </p:sp>
      <p:sp>
        <p:nvSpPr>
          <p:cNvPr id="3" name="Text Placeholder 2">
            <a:extLst>
              <a:ext uri="{FF2B5EF4-FFF2-40B4-BE49-F238E27FC236}">
                <a16:creationId xmlns:a16="http://schemas.microsoft.com/office/drawing/2014/main" id="{0ADA63EB-5358-E828-9BD7-071B252A2013}"/>
              </a:ext>
            </a:extLst>
          </p:cNvPr>
          <p:cNvSpPr>
            <a:spLocks noGrp="1"/>
          </p:cNvSpPr>
          <p:nvPr>
            <p:ph type="body" idx="1"/>
          </p:nvPr>
        </p:nvSpPr>
        <p:spPr/>
        <p:txBody>
          <a:bodyPr/>
          <a:lstStyle/>
          <a:p>
            <a:r>
              <a:rPr lang="pt-BR" dirty="0"/>
              <a:t>Ferramental: Python base, </a:t>
            </a:r>
            <a:r>
              <a:rPr lang="pt-BR" dirty="0" err="1"/>
              <a:t>Numpy</a:t>
            </a:r>
            <a:r>
              <a:rPr lang="pt-BR" dirty="0"/>
              <a:t> &amp; Pandas, </a:t>
            </a:r>
            <a:r>
              <a:rPr lang="pt-BR" dirty="0" err="1"/>
              <a:t>Matplotlib</a:t>
            </a:r>
            <a:endParaRPr lang="pt-BR" dirty="0"/>
          </a:p>
          <a:p>
            <a:r>
              <a:rPr lang="pt-BR" dirty="0"/>
              <a:t>Ciência de dados</a:t>
            </a:r>
          </a:p>
          <a:p>
            <a:endParaRPr lang="pt-BR" dirty="0"/>
          </a:p>
          <a:p>
            <a:endParaRPr lang="pt-BR" dirty="0"/>
          </a:p>
          <a:p>
            <a:endParaRPr lang="pt-BR" dirty="0"/>
          </a:p>
          <a:p>
            <a:endParaRPr lang="pt-BR" dirty="0"/>
          </a:p>
          <a:p>
            <a:endParaRPr lang="pt-BR" dirty="0"/>
          </a:p>
          <a:p>
            <a:endParaRPr lang="pt-BR" dirty="0"/>
          </a:p>
          <a:p>
            <a:r>
              <a:rPr lang="pt-BR" dirty="0"/>
              <a:t>Data </a:t>
            </a:r>
            <a:r>
              <a:rPr lang="pt-BR" dirty="0" err="1"/>
              <a:t>Wrangling</a:t>
            </a:r>
            <a:endParaRPr lang="pt-BR" dirty="0"/>
          </a:p>
          <a:p>
            <a:r>
              <a:rPr lang="pt-BR" dirty="0"/>
              <a:t>Visualização</a:t>
            </a:r>
          </a:p>
        </p:txBody>
      </p:sp>
      <p:sp>
        <p:nvSpPr>
          <p:cNvPr id="4" name="Slide Number Placeholder 3">
            <a:extLst>
              <a:ext uri="{FF2B5EF4-FFF2-40B4-BE49-F238E27FC236}">
                <a16:creationId xmlns:a16="http://schemas.microsoft.com/office/drawing/2014/main" id="{E76CE160-23CA-31D8-9996-B08939E254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4</a:t>
            </a:fld>
            <a:endParaRPr lang="pt-BR"/>
          </a:p>
        </p:txBody>
      </p:sp>
      <p:pic>
        <p:nvPicPr>
          <p:cNvPr id="1026" name="Picture 2" descr="A diagram displaying the data science cycle: Import -&gt; Tidy -&gt; Understand (which has the phases Transform -&gt; Visualize -&gt; Model in a cycle) -&gt; Communicate. Surrounding all of these is Program. ">
            <a:extLst>
              <a:ext uri="{FF2B5EF4-FFF2-40B4-BE49-F238E27FC236}">
                <a16:creationId xmlns:a16="http://schemas.microsoft.com/office/drawing/2014/main" id="{F1442483-A1B5-25CF-2771-8A716C148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375" y="1992002"/>
            <a:ext cx="4927600" cy="166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678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6"/>
          <p:cNvSpPr/>
          <p:nvPr/>
        </p:nvSpPr>
        <p:spPr>
          <a:xfrm>
            <a:off x="2319503" y="2263375"/>
            <a:ext cx="3995700" cy="2222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6"/>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3.2 Classificação</a:t>
            </a:r>
            <a:endParaRPr dirty="0"/>
          </a:p>
        </p:txBody>
      </p:sp>
      <p:sp>
        <p:nvSpPr>
          <p:cNvPr id="405" name="Google Shape;405;p46"/>
          <p:cNvSpPr txBox="1">
            <a:spLocks noGrp="1"/>
          </p:cNvSpPr>
          <p:nvPr>
            <p:ph type="body" idx="1"/>
          </p:nvPr>
        </p:nvSpPr>
        <p:spPr>
          <a:xfrm>
            <a:off x="311700" y="1084500"/>
            <a:ext cx="8283600" cy="1200900"/>
          </a:xfrm>
          <a:prstGeom prst="rect">
            <a:avLst/>
          </a:prstGeom>
        </p:spPr>
        <p:txBody>
          <a:bodyPr spcFirstLastPara="1" wrap="square" lIns="91425" tIns="91425" rIns="91425" bIns="91425" anchor="t" anchorCtr="0">
            <a:normAutofit fontScale="92500"/>
          </a:bodyPr>
          <a:lstStyle/>
          <a:p>
            <a:pPr marL="0" lvl="0" indent="0" algn="l" rtl="0">
              <a:lnSpc>
                <a:spcPct val="150000"/>
              </a:lnSpc>
              <a:spcBef>
                <a:spcPts val="0"/>
              </a:spcBef>
              <a:spcAft>
                <a:spcPts val="0"/>
              </a:spcAft>
              <a:buNone/>
            </a:pPr>
            <a:r>
              <a:rPr lang="pt-BR" sz="1500" dirty="0">
                <a:latin typeface="Montserrat SemiBold" pitchFamily="2" charset="0"/>
                <a:ea typeface="Nunito Sans"/>
                <a:cs typeface="Nunito Sans"/>
                <a:sym typeface="Nunito Sans"/>
              </a:rPr>
              <a:t>Problemas de classificação: designar uma observação para uma ou mais categorias</a:t>
            </a:r>
            <a:endParaRPr sz="1500" dirty="0">
              <a:latin typeface="Montserrat SemiBold" pitchFamily="2" charset="0"/>
              <a:ea typeface="Nunito Sans"/>
              <a:cs typeface="Nunito Sans"/>
              <a:sym typeface="Nunito Sans"/>
            </a:endParaRPr>
          </a:p>
          <a:p>
            <a:pPr marL="457200" lvl="0" indent="-323850" algn="l" rtl="0">
              <a:lnSpc>
                <a:spcPct val="150000"/>
              </a:lnSpc>
              <a:spcBef>
                <a:spcPts val="1200"/>
              </a:spcBef>
              <a:spcAft>
                <a:spcPts val="0"/>
              </a:spcAft>
              <a:buSzPts val="1500"/>
              <a:buFont typeface="Nunito Sans"/>
              <a:buChar char="●"/>
            </a:pPr>
            <a:r>
              <a:rPr lang="pt-BR" sz="1500" dirty="0">
                <a:latin typeface="Nunito Sans"/>
                <a:ea typeface="Nunito Sans"/>
                <a:cs typeface="Nunito Sans"/>
                <a:sym typeface="Nunito Sans"/>
              </a:rPr>
              <a:t>Exemplo: detectar </a:t>
            </a:r>
            <a:r>
              <a:rPr lang="pt-BR" sz="1500" dirty="0" err="1">
                <a:latin typeface="Nunito Sans"/>
                <a:ea typeface="Nunito Sans"/>
                <a:cs typeface="Nunito Sans"/>
                <a:sym typeface="Nunito Sans"/>
              </a:rPr>
              <a:t>emails</a:t>
            </a:r>
            <a:r>
              <a:rPr lang="pt-BR" sz="1500" dirty="0">
                <a:latin typeface="Nunito Sans"/>
                <a:ea typeface="Nunito Sans"/>
                <a:cs typeface="Nunito Sans"/>
                <a:sym typeface="Nunito Sans"/>
              </a:rPr>
              <a:t> que são “spam”</a:t>
            </a:r>
            <a:endParaRPr sz="1500" dirty="0">
              <a:latin typeface="Nunito Sans"/>
              <a:ea typeface="Nunito Sans"/>
              <a:cs typeface="Nunito Sans"/>
              <a:sym typeface="Nunito Sans"/>
            </a:endParaRPr>
          </a:p>
        </p:txBody>
      </p:sp>
      <p:sp>
        <p:nvSpPr>
          <p:cNvPr id="406" name="Google Shape;406;p4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40</a:t>
            </a:fld>
            <a:endParaRPr/>
          </a:p>
        </p:txBody>
      </p:sp>
      <p:pic>
        <p:nvPicPr>
          <p:cNvPr id="408" name="Google Shape;408;p46"/>
          <p:cNvPicPr preferRelativeResize="0"/>
          <p:nvPr/>
        </p:nvPicPr>
        <p:blipFill>
          <a:blip r:embed="rId3">
            <a:alphaModFix/>
          </a:blip>
          <a:stretch>
            <a:fillRect/>
          </a:stretch>
        </p:blipFill>
        <p:spPr>
          <a:xfrm>
            <a:off x="2342578" y="2285400"/>
            <a:ext cx="3951633" cy="2200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7"/>
          <p:cNvPicPr preferRelativeResize="0"/>
          <p:nvPr/>
        </p:nvPicPr>
        <p:blipFill rotWithShape="1">
          <a:blip r:embed="rId3">
            <a:alphaModFix/>
          </a:blip>
          <a:srcRect r="13532"/>
          <a:stretch/>
        </p:blipFill>
        <p:spPr>
          <a:xfrm>
            <a:off x="1096450" y="2126025"/>
            <a:ext cx="2651125" cy="2189425"/>
          </a:xfrm>
          <a:prstGeom prst="rect">
            <a:avLst/>
          </a:prstGeom>
          <a:noFill/>
          <a:ln>
            <a:noFill/>
          </a:ln>
        </p:spPr>
      </p:pic>
      <p:sp>
        <p:nvSpPr>
          <p:cNvPr id="414" name="Google Shape;414;p47"/>
          <p:cNvSpPr txBox="1">
            <a:spLocks noGrp="1"/>
          </p:cNvSpPr>
          <p:nvPr>
            <p:ph type="body" idx="1"/>
          </p:nvPr>
        </p:nvSpPr>
        <p:spPr>
          <a:xfrm>
            <a:off x="311700" y="1084500"/>
            <a:ext cx="8283600" cy="3665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1200"/>
              </a:spcAft>
              <a:buNone/>
            </a:pPr>
            <a:r>
              <a:rPr lang="pt-BR" sz="1600" dirty="0">
                <a:latin typeface="Montserrat SemiBold" pitchFamily="2" charset="0"/>
                <a:ea typeface="Nunito Sans SemiBold"/>
                <a:cs typeface="Nunito Sans SemiBold"/>
                <a:sym typeface="Nunito Sans SemiBold"/>
              </a:rPr>
              <a:t>Tipos de erro de classificação:</a:t>
            </a:r>
            <a:endParaRPr sz="1600" dirty="0">
              <a:latin typeface="Montserrat SemiBold" pitchFamily="2" charset="0"/>
              <a:ea typeface="Nunito Sans SemiBold"/>
              <a:cs typeface="Nunito Sans SemiBold"/>
              <a:sym typeface="Nunito Sans SemiBold"/>
            </a:endParaRPr>
          </a:p>
        </p:txBody>
      </p:sp>
      <p:sp>
        <p:nvSpPr>
          <p:cNvPr id="415" name="Google Shape;415;p47"/>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Conceitos – Tipos de Erros</a:t>
            </a:r>
            <a:endParaRPr dirty="0"/>
          </a:p>
        </p:txBody>
      </p:sp>
      <p:sp>
        <p:nvSpPr>
          <p:cNvPr id="416" name="Google Shape;416;p4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41</a:t>
            </a:fld>
            <a:endParaRPr/>
          </a:p>
        </p:txBody>
      </p:sp>
      <p:sp>
        <p:nvSpPr>
          <p:cNvPr id="417" name="Google Shape;417;p47"/>
          <p:cNvSpPr/>
          <p:nvPr/>
        </p:nvSpPr>
        <p:spPr>
          <a:xfrm>
            <a:off x="3521225" y="1837550"/>
            <a:ext cx="993600" cy="767100"/>
          </a:xfrm>
          <a:prstGeom prst="wedgeRoundRectCallout">
            <a:avLst>
              <a:gd name="adj1" fmla="val -36078"/>
              <a:gd name="adj2" fmla="val 69678"/>
              <a:gd name="adj3" fmla="val 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a:t>Você está grávido!</a:t>
            </a:r>
            <a:endParaRPr/>
          </a:p>
        </p:txBody>
      </p:sp>
      <p:sp>
        <p:nvSpPr>
          <p:cNvPr id="418" name="Google Shape;418;p47"/>
          <p:cNvSpPr/>
          <p:nvPr/>
        </p:nvSpPr>
        <p:spPr>
          <a:xfrm>
            <a:off x="416875" y="1738425"/>
            <a:ext cx="993600" cy="767100"/>
          </a:xfrm>
          <a:prstGeom prst="wedgeRoundRectCallout">
            <a:avLst>
              <a:gd name="adj1" fmla="val 33384"/>
              <a:gd name="adj2" fmla="val 67843"/>
              <a:gd name="adj3" fmla="val 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a:t>vsf medico maluco</a:t>
            </a:r>
            <a:endParaRPr/>
          </a:p>
        </p:txBody>
      </p:sp>
      <p:pic>
        <p:nvPicPr>
          <p:cNvPr id="419" name="Google Shape;419;p47"/>
          <p:cNvPicPr preferRelativeResize="0"/>
          <p:nvPr/>
        </p:nvPicPr>
        <p:blipFill rotWithShape="1">
          <a:blip r:embed="rId4">
            <a:alphaModFix/>
          </a:blip>
          <a:srcRect l="17925" t="2416" r="8969" b="7077"/>
          <a:stretch/>
        </p:blipFill>
        <p:spPr>
          <a:xfrm flipH="1">
            <a:off x="5319550" y="2126025"/>
            <a:ext cx="2651125" cy="2189426"/>
          </a:xfrm>
          <a:prstGeom prst="rect">
            <a:avLst/>
          </a:prstGeom>
          <a:noFill/>
          <a:ln>
            <a:noFill/>
          </a:ln>
        </p:spPr>
      </p:pic>
      <p:sp>
        <p:nvSpPr>
          <p:cNvPr id="420" name="Google Shape;420;p47"/>
          <p:cNvSpPr/>
          <p:nvPr/>
        </p:nvSpPr>
        <p:spPr>
          <a:xfrm>
            <a:off x="5083975" y="1837550"/>
            <a:ext cx="993600" cy="767100"/>
          </a:xfrm>
          <a:prstGeom prst="wedgeRoundRectCallout">
            <a:avLst>
              <a:gd name="adj1" fmla="val 33384"/>
              <a:gd name="adj2" fmla="val 67843"/>
              <a:gd name="adj3" fmla="val 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a:t>ta cego porra??</a:t>
            </a:r>
            <a:endParaRPr/>
          </a:p>
        </p:txBody>
      </p:sp>
      <p:sp>
        <p:nvSpPr>
          <p:cNvPr id="421" name="Google Shape;421;p47"/>
          <p:cNvSpPr/>
          <p:nvPr/>
        </p:nvSpPr>
        <p:spPr>
          <a:xfrm>
            <a:off x="7601700" y="1675550"/>
            <a:ext cx="993600" cy="767100"/>
          </a:xfrm>
          <a:prstGeom prst="wedgeRoundRectCallout">
            <a:avLst>
              <a:gd name="adj1" fmla="val -36078"/>
              <a:gd name="adj2" fmla="val 69678"/>
              <a:gd name="adj3" fmla="val 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a:t>Você não está grávida!</a:t>
            </a:r>
            <a:endParaRPr/>
          </a:p>
        </p:txBody>
      </p:sp>
      <p:sp>
        <p:nvSpPr>
          <p:cNvPr id="422" name="Google Shape;422;p47"/>
          <p:cNvSpPr txBox="1"/>
          <p:nvPr/>
        </p:nvSpPr>
        <p:spPr>
          <a:xfrm>
            <a:off x="1711463" y="4415600"/>
            <a:ext cx="142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b="1">
                <a:solidFill>
                  <a:schemeClr val="dk1"/>
                </a:solidFill>
              </a:rPr>
              <a:t>ERRO TIPO I</a:t>
            </a:r>
            <a:endParaRPr b="1">
              <a:solidFill>
                <a:schemeClr val="dk1"/>
              </a:solidFill>
            </a:endParaRPr>
          </a:p>
        </p:txBody>
      </p:sp>
      <p:sp>
        <p:nvSpPr>
          <p:cNvPr id="423" name="Google Shape;423;p47"/>
          <p:cNvSpPr txBox="1"/>
          <p:nvPr/>
        </p:nvSpPr>
        <p:spPr>
          <a:xfrm>
            <a:off x="5934550" y="4415600"/>
            <a:ext cx="142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b="1">
                <a:solidFill>
                  <a:schemeClr val="dk1"/>
                </a:solidFill>
              </a:rPr>
              <a:t>ERRO TIPO II</a:t>
            </a:r>
            <a:endParaRPr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8"/>
          <p:cNvPicPr preferRelativeResize="0"/>
          <p:nvPr/>
        </p:nvPicPr>
        <p:blipFill rotWithShape="1">
          <a:blip r:embed="rId3">
            <a:alphaModFix/>
          </a:blip>
          <a:srcRect r="13532"/>
          <a:stretch/>
        </p:blipFill>
        <p:spPr>
          <a:xfrm>
            <a:off x="1096450" y="2126025"/>
            <a:ext cx="2651125" cy="2189425"/>
          </a:xfrm>
          <a:prstGeom prst="rect">
            <a:avLst/>
          </a:prstGeom>
          <a:noFill/>
          <a:ln>
            <a:noFill/>
          </a:ln>
        </p:spPr>
      </p:pic>
      <p:sp>
        <p:nvSpPr>
          <p:cNvPr id="429" name="Google Shape;429;p48"/>
          <p:cNvSpPr txBox="1">
            <a:spLocks noGrp="1"/>
          </p:cNvSpPr>
          <p:nvPr>
            <p:ph type="body" idx="1"/>
          </p:nvPr>
        </p:nvSpPr>
        <p:spPr>
          <a:xfrm>
            <a:off x="311700" y="1084500"/>
            <a:ext cx="8283600" cy="3665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1200"/>
              </a:spcAft>
              <a:buNone/>
            </a:pPr>
            <a:r>
              <a:rPr lang="pt-BR" sz="1600" dirty="0">
                <a:latin typeface="Montserrat SemiBold" pitchFamily="2" charset="0"/>
                <a:ea typeface="Nunito Sans SemiBold"/>
                <a:cs typeface="Nunito Sans SemiBold"/>
                <a:sym typeface="Nunito Sans SemiBold"/>
              </a:rPr>
              <a:t>Tipos de erro de classificação:</a:t>
            </a:r>
            <a:endParaRPr sz="1600" dirty="0">
              <a:latin typeface="Montserrat SemiBold" pitchFamily="2" charset="0"/>
              <a:ea typeface="Nunito Sans SemiBold"/>
              <a:cs typeface="Nunito Sans SemiBold"/>
              <a:sym typeface="Nunito Sans SemiBold"/>
            </a:endParaRPr>
          </a:p>
        </p:txBody>
      </p:sp>
      <p:sp>
        <p:nvSpPr>
          <p:cNvPr id="430" name="Google Shape;430;p48"/>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Conceitos – Tipos de Erros</a:t>
            </a:r>
            <a:endParaRPr dirty="0"/>
          </a:p>
        </p:txBody>
      </p:sp>
      <p:sp>
        <p:nvSpPr>
          <p:cNvPr id="431" name="Google Shape;431;p4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42</a:t>
            </a:fld>
            <a:endParaRPr/>
          </a:p>
        </p:txBody>
      </p:sp>
      <p:pic>
        <p:nvPicPr>
          <p:cNvPr id="432" name="Google Shape;432;p48"/>
          <p:cNvPicPr preferRelativeResize="0"/>
          <p:nvPr/>
        </p:nvPicPr>
        <p:blipFill rotWithShape="1">
          <a:blip r:embed="rId4">
            <a:alphaModFix/>
          </a:blip>
          <a:srcRect l="17925" t="2416" r="8969" b="7077"/>
          <a:stretch/>
        </p:blipFill>
        <p:spPr>
          <a:xfrm flipH="1">
            <a:off x="5319550" y="2126025"/>
            <a:ext cx="2651125" cy="2189426"/>
          </a:xfrm>
          <a:prstGeom prst="rect">
            <a:avLst/>
          </a:prstGeom>
          <a:noFill/>
          <a:ln>
            <a:noFill/>
          </a:ln>
        </p:spPr>
      </p:pic>
      <p:sp>
        <p:nvSpPr>
          <p:cNvPr id="433" name="Google Shape;433;p48"/>
          <p:cNvSpPr txBox="1"/>
          <p:nvPr/>
        </p:nvSpPr>
        <p:spPr>
          <a:xfrm>
            <a:off x="585521" y="4415600"/>
            <a:ext cx="3570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dirty="0">
                <a:solidFill>
                  <a:schemeClr val="dk1"/>
                </a:solidFill>
                <a:latin typeface="Nunito Sans Medium"/>
              </a:rPr>
              <a:t>Falso positivo: classificou alguém não pertencente ao grupo </a:t>
            </a:r>
            <a:endParaRPr dirty="0">
              <a:solidFill>
                <a:schemeClr val="dk1"/>
              </a:solidFill>
              <a:latin typeface="Nunito Sans Medium"/>
            </a:endParaRPr>
          </a:p>
        </p:txBody>
      </p:sp>
      <p:sp>
        <p:nvSpPr>
          <p:cNvPr id="434" name="Google Shape;434;p48"/>
          <p:cNvSpPr txBox="1"/>
          <p:nvPr/>
        </p:nvSpPr>
        <p:spPr>
          <a:xfrm>
            <a:off x="5934550" y="4415600"/>
            <a:ext cx="142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chemeClr val="dk1"/>
              </a:solidFill>
            </a:endParaRPr>
          </a:p>
        </p:txBody>
      </p:sp>
      <p:sp>
        <p:nvSpPr>
          <p:cNvPr id="435" name="Google Shape;435;p48"/>
          <p:cNvSpPr txBox="1"/>
          <p:nvPr/>
        </p:nvSpPr>
        <p:spPr>
          <a:xfrm>
            <a:off x="4859800" y="4415600"/>
            <a:ext cx="391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dirty="0">
                <a:solidFill>
                  <a:schemeClr val="dk1"/>
                </a:solidFill>
                <a:latin typeface="Nunito Sans Medium"/>
              </a:rPr>
              <a:t>Falso negativo: classificou erroneamente alguém pertencente ao grupo </a:t>
            </a:r>
            <a:endParaRPr dirty="0">
              <a:solidFill>
                <a:schemeClr val="dk1"/>
              </a:solidFill>
              <a:latin typeface="Nunito Sans Medium"/>
            </a:endParaRPr>
          </a:p>
        </p:txBody>
      </p:sp>
      <p:sp>
        <p:nvSpPr>
          <p:cNvPr id="436" name="Google Shape;436;p48"/>
          <p:cNvSpPr/>
          <p:nvPr/>
        </p:nvSpPr>
        <p:spPr>
          <a:xfrm>
            <a:off x="416875" y="1738425"/>
            <a:ext cx="993600" cy="767100"/>
          </a:xfrm>
          <a:prstGeom prst="wedgeRoundRectCallout">
            <a:avLst>
              <a:gd name="adj1" fmla="val 33384"/>
              <a:gd name="adj2" fmla="val 67843"/>
              <a:gd name="adj3" fmla="val 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a:t>vsf medico maluco</a:t>
            </a:r>
            <a:endParaRPr/>
          </a:p>
        </p:txBody>
      </p:sp>
      <p:sp>
        <p:nvSpPr>
          <p:cNvPr id="437" name="Google Shape;437;p48"/>
          <p:cNvSpPr/>
          <p:nvPr/>
        </p:nvSpPr>
        <p:spPr>
          <a:xfrm>
            <a:off x="3521225" y="1837550"/>
            <a:ext cx="993600" cy="767100"/>
          </a:xfrm>
          <a:prstGeom prst="wedgeRoundRectCallout">
            <a:avLst>
              <a:gd name="adj1" fmla="val -36078"/>
              <a:gd name="adj2" fmla="val 69678"/>
              <a:gd name="adj3" fmla="val 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a:t>Você está grávido!</a:t>
            </a:r>
            <a:endParaRPr/>
          </a:p>
        </p:txBody>
      </p:sp>
      <p:sp>
        <p:nvSpPr>
          <p:cNvPr id="438" name="Google Shape;438;p48"/>
          <p:cNvSpPr/>
          <p:nvPr/>
        </p:nvSpPr>
        <p:spPr>
          <a:xfrm>
            <a:off x="5083975" y="1837550"/>
            <a:ext cx="993600" cy="767100"/>
          </a:xfrm>
          <a:prstGeom prst="wedgeRoundRectCallout">
            <a:avLst>
              <a:gd name="adj1" fmla="val 33384"/>
              <a:gd name="adj2" fmla="val 67843"/>
              <a:gd name="adj3" fmla="val 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a:t>ta cego porra??</a:t>
            </a:r>
            <a:endParaRPr/>
          </a:p>
        </p:txBody>
      </p:sp>
      <p:sp>
        <p:nvSpPr>
          <p:cNvPr id="439" name="Google Shape;439;p48"/>
          <p:cNvSpPr/>
          <p:nvPr/>
        </p:nvSpPr>
        <p:spPr>
          <a:xfrm>
            <a:off x="7601700" y="1675550"/>
            <a:ext cx="993600" cy="767100"/>
          </a:xfrm>
          <a:prstGeom prst="wedgeRoundRectCallout">
            <a:avLst>
              <a:gd name="adj1" fmla="val -36078"/>
              <a:gd name="adj2" fmla="val 69678"/>
              <a:gd name="adj3" fmla="val 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a:t>Você não está grávida!</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2"/>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3.2.1 Regressão Logística</a:t>
            </a:r>
            <a:endParaRPr dirty="0"/>
          </a:p>
        </p:txBody>
      </p:sp>
      <p:sp>
        <p:nvSpPr>
          <p:cNvPr id="471" name="Google Shape;471;p52"/>
          <p:cNvSpPr txBox="1">
            <a:spLocks noGrp="1"/>
          </p:cNvSpPr>
          <p:nvPr>
            <p:ph type="body" idx="1"/>
          </p:nvPr>
        </p:nvSpPr>
        <p:spPr>
          <a:xfrm>
            <a:off x="311700" y="1152475"/>
            <a:ext cx="8283600" cy="3665400"/>
          </a:xfrm>
          <a:prstGeom prst="rect">
            <a:avLst/>
          </a:prstGeom>
        </p:spPr>
        <p:txBody>
          <a:bodyPr spcFirstLastPara="1" wrap="square" lIns="91425" tIns="91425" rIns="91425" bIns="91425" anchor="t" anchorCtr="0">
            <a:normAutofit/>
          </a:bodyPr>
          <a:lstStyle/>
          <a:p>
            <a:pPr marL="457200" lvl="0" indent="-323850" algn="l" rtl="0">
              <a:lnSpc>
                <a:spcPct val="150000"/>
              </a:lnSpc>
              <a:spcBef>
                <a:spcPts val="1200"/>
              </a:spcBef>
              <a:spcAft>
                <a:spcPts val="0"/>
              </a:spcAft>
              <a:buSzPts val="1500"/>
              <a:buFont typeface="Nunito Sans SemiBold"/>
              <a:buChar char="●"/>
            </a:pPr>
            <a:r>
              <a:rPr lang="pt-BR" sz="1500" b="1" dirty="0">
                <a:latin typeface="Nunito Sans SemiBold"/>
                <a:ea typeface="Nunito Sans SemiBold"/>
                <a:cs typeface="Nunito Sans SemiBold"/>
                <a:sym typeface="Nunito Sans SemiBold"/>
              </a:rPr>
              <a:t>Hipótese: </a:t>
            </a:r>
            <a:r>
              <a:rPr lang="pt-BR" sz="1500" dirty="0">
                <a:latin typeface="Nunito Sans SemiBold"/>
                <a:ea typeface="Nunito Sans SemiBold"/>
                <a:cs typeface="Nunito Sans SemiBold"/>
                <a:sym typeface="Nunito Sans SemiBold"/>
              </a:rPr>
              <a:t>regressão com função não linear, “</a:t>
            </a:r>
            <a:r>
              <a:rPr lang="pt-BR" sz="1500" dirty="0" err="1">
                <a:latin typeface="Nunito Sans SemiBold"/>
                <a:ea typeface="Nunito Sans SemiBold"/>
                <a:cs typeface="Nunito Sans SemiBold"/>
                <a:sym typeface="Nunito Sans SemiBold"/>
              </a:rPr>
              <a:t>binarizando</a:t>
            </a:r>
            <a:r>
              <a:rPr lang="pt-BR" sz="1500" dirty="0">
                <a:latin typeface="Nunito Sans SemiBold"/>
                <a:ea typeface="Nunito Sans SemiBold"/>
                <a:cs typeface="Nunito Sans SemiBold"/>
                <a:sym typeface="Nunito Sans SemiBold"/>
              </a:rPr>
              <a:t>” o resultado</a:t>
            </a:r>
          </a:p>
          <a:p>
            <a:pPr marL="914400" lvl="1" indent="-323850" algn="l" rtl="0">
              <a:lnSpc>
                <a:spcPct val="150000"/>
              </a:lnSpc>
              <a:spcBef>
                <a:spcPts val="0"/>
              </a:spcBef>
              <a:spcAft>
                <a:spcPts val="0"/>
              </a:spcAft>
              <a:buSzPts val="1500"/>
              <a:buFont typeface="Nunito Sans SemiBold"/>
              <a:buChar char="○"/>
            </a:pPr>
            <a:r>
              <a:rPr lang="pt-BR" sz="1500" dirty="0">
                <a:latin typeface="Nunito Sans SemiBold"/>
                <a:ea typeface="Nunito Sans SemiBold"/>
                <a:cs typeface="Nunito Sans SemiBold"/>
                <a:sym typeface="Nunito Sans SemiBold"/>
              </a:rPr>
              <a:t>Y predito seria a probabilidade do indivíduo ser do caso 1</a:t>
            </a:r>
          </a:p>
          <a:p>
            <a:pPr marL="914400" lvl="1" indent="-323850" algn="l" rtl="0">
              <a:lnSpc>
                <a:spcPct val="150000"/>
              </a:lnSpc>
              <a:spcBef>
                <a:spcPts val="0"/>
              </a:spcBef>
              <a:spcAft>
                <a:spcPts val="0"/>
              </a:spcAft>
              <a:buSzPts val="1500"/>
              <a:buFont typeface="Nunito Sans SemiBold"/>
              <a:buChar char="○"/>
            </a:pPr>
            <a:r>
              <a:rPr lang="pt-BR" sz="1500" dirty="0">
                <a:latin typeface="Nunito Sans SemiBold"/>
                <a:ea typeface="Nunito Sans SemiBold"/>
                <a:cs typeface="Nunito Sans SemiBold"/>
                <a:sym typeface="Nunito Sans SemiBold"/>
              </a:rPr>
              <a:t>Usamos uma função não linear que limita o Y entre 0 e 1</a:t>
            </a:r>
          </a:p>
        </p:txBody>
      </p:sp>
      <p:sp>
        <p:nvSpPr>
          <p:cNvPr id="472" name="Google Shape;472;p5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43</a:t>
            </a:fld>
            <a:endParaRPr/>
          </a:p>
        </p:txBody>
      </p:sp>
      <p:pic>
        <p:nvPicPr>
          <p:cNvPr id="473" name="Google Shape;473;p52"/>
          <p:cNvPicPr preferRelativeResize="0"/>
          <p:nvPr/>
        </p:nvPicPr>
        <p:blipFill rotWithShape="1">
          <a:blip r:embed="rId3">
            <a:alphaModFix/>
          </a:blip>
          <a:srcRect l="7148" t="13961" r="7028" b="28033"/>
          <a:stretch/>
        </p:blipFill>
        <p:spPr>
          <a:xfrm>
            <a:off x="2339588" y="2770340"/>
            <a:ext cx="4464824" cy="1909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3.2.2 </a:t>
            </a:r>
            <a:r>
              <a:rPr lang="pt-BR" dirty="0" err="1"/>
              <a:t>Decision</a:t>
            </a:r>
            <a:r>
              <a:rPr lang="pt-BR" dirty="0"/>
              <a:t> </a:t>
            </a:r>
            <a:r>
              <a:rPr lang="pt-BR" dirty="0" err="1"/>
              <a:t>Trees</a:t>
            </a:r>
            <a:endParaRPr dirty="0"/>
          </a:p>
        </p:txBody>
      </p:sp>
      <p:sp>
        <p:nvSpPr>
          <p:cNvPr id="332" name="Google Shape;332;p3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44</a:t>
            </a:fld>
            <a:endParaRPr/>
          </a:p>
        </p:txBody>
      </p:sp>
      <p:sp>
        <p:nvSpPr>
          <p:cNvPr id="333" name="Google Shape;333;p39"/>
          <p:cNvSpPr txBox="1"/>
          <p:nvPr/>
        </p:nvSpPr>
        <p:spPr>
          <a:xfrm>
            <a:off x="3769983" y="1548265"/>
            <a:ext cx="1876500" cy="400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lt1"/>
                </a:solidFill>
                <a:latin typeface="Nunito Sans"/>
                <a:ea typeface="Nunito Sans"/>
                <a:cs typeface="Nunito Sans"/>
                <a:sym typeface="Nunito Sans"/>
              </a:rPr>
              <a:t>ROOT NODE</a:t>
            </a:r>
            <a:endParaRPr b="1">
              <a:solidFill>
                <a:schemeClr val="lt1"/>
              </a:solidFill>
              <a:latin typeface="Nunito Sans"/>
              <a:ea typeface="Nunito Sans"/>
              <a:cs typeface="Nunito Sans"/>
              <a:sym typeface="Nunito Sans"/>
            </a:endParaRPr>
          </a:p>
        </p:txBody>
      </p:sp>
      <p:sp>
        <p:nvSpPr>
          <p:cNvPr id="334" name="Google Shape;334;p39"/>
          <p:cNvSpPr txBox="1"/>
          <p:nvPr/>
        </p:nvSpPr>
        <p:spPr>
          <a:xfrm>
            <a:off x="2078772" y="2407415"/>
            <a:ext cx="1566300" cy="35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1100">
                <a:solidFill>
                  <a:schemeClr val="dk1"/>
                </a:solidFill>
                <a:latin typeface="Nunito Sans"/>
                <a:ea typeface="Nunito Sans"/>
                <a:cs typeface="Nunito Sans"/>
                <a:sym typeface="Nunito Sans"/>
              </a:rPr>
              <a:t>Decision node</a:t>
            </a:r>
            <a:endParaRPr sz="1100">
              <a:solidFill>
                <a:schemeClr val="dk1"/>
              </a:solidFill>
              <a:latin typeface="Nunito Sans"/>
              <a:ea typeface="Nunito Sans"/>
              <a:cs typeface="Nunito Sans"/>
              <a:sym typeface="Nunito Sans"/>
            </a:endParaRPr>
          </a:p>
        </p:txBody>
      </p:sp>
      <p:sp>
        <p:nvSpPr>
          <p:cNvPr id="335" name="Google Shape;335;p39"/>
          <p:cNvSpPr txBox="1"/>
          <p:nvPr/>
        </p:nvSpPr>
        <p:spPr>
          <a:xfrm>
            <a:off x="5771390" y="2407415"/>
            <a:ext cx="1566300" cy="35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1100">
                <a:solidFill>
                  <a:schemeClr val="dk1"/>
                </a:solidFill>
                <a:latin typeface="Nunito Sans"/>
                <a:ea typeface="Nunito Sans"/>
                <a:cs typeface="Nunito Sans"/>
                <a:sym typeface="Nunito Sans"/>
              </a:rPr>
              <a:t>Decision node</a:t>
            </a:r>
            <a:endParaRPr sz="1100">
              <a:solidFill>
                <a:schemeClr val="dk1"/>
              </a:solidFill>
              <a:latin typeface="Nunito Sans"/>
              <a:ea typeface="Nunito Sans"/>
              <a:cs typeface="Nunito Sans"/>
              <a:sym typeface="Nunito Sans"/>
            </a:endParaRPr>
          </a:p>
        </p:txBody>
      </p:sp>
      <p:sp>
        <p:nvSpPr>
          <p:cNvPr id="336" name="Google Shape;336;p39"/>
          <p:cNvSpPr txBox="1"/>
          <p:nvPr/>
        </p:nvSpPr>
        <p:spPr>
          <a:xfrm>
            <a:off x="1359533" y="3061877"/>
            <a:ext cx="1350000" cy="354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1100">
                <a:solidFill>
                  <a:schemeClr val="dk1"/>
                </a:solidFill>
                <a:latin typeface="Nunito Sans"/>
                <a:ea typeface="Nunito Sans"/>
                <a:cs typeface="Nunito Sans"/>
                <a:sym typeface="Nunito Sans"/>
              </a:rPr>
              <a:t>Leaf node</a:t>
            </a:r>
            <a:endParaRPr sz="1100">
              <a:solidFill>
                <a:schemeClr val="dk1"/>
              </a:solidFill>
              <a:latin typeface="Nunito Sans"/>
              <a:ea typeface="Nunito Sans"/>
              <a:cs typeface="Nunito Sans"/>
              <a:sym typeface="Nunito Sans"/>
            </a:endParaRPr>
          </a:p>
        </p:txBody>
      </p:sp>
      <p:sp>
        <p:nvSpPr>
          <p:cNvPr id="337" name="Google Shape;337;p39"/>
          <p:cNvSpPr txBox="1"/>
          <p:nvPr/>
        </p:nvSpPr>
        <p:spPr>
          <a:xfrm>
            <a:off x="3014445" y="3061877"/>
            <a:ext cx="1350000" cy="35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1100">
                <a:solidFill>
                  <a:schemeClr val="dk1"/>
                </a:solidFill>
                <a:latin typeface="Nunito Sans"/>
                <a:ea typeface="Nunito Sans"/>
                <a:cs typeface="Nunito Sans"/>
                <a:sym typeface="Nunito Sans"/>
              </a:rPr>
              <a:t>Decision node</a:t>
            </a:r>
            <a:endParaRPr sz="1100">
              <a:solidFill>
                <a:schemeClr val="dk1"/>
              </a:solidFill>
              <a:latin typeface="Nunito Sans"/>
              <a:ea typeface="Nunito Sans"/>
              <a:cs typeface="Nunito Sans"/>
              <a:sym typeface="Nunito Sans"/>
            </a:endParaRPr>
          </a:p>
        </p:txBody>
      </p:sp>
      <p:sp>
        <p:nvSpPr>
          <p:cNvPr id="338" name="Google Shape;338;p39"/>
          <p:cNvSpPr txBox="1"/>
          <p:nvPr/>
        </p:nvSpPr>
        <p:spPr>
          <a:xfrm>
            <a:off x="6706928" y="3061877"/>
            <a:ext cx="1350000" cy="32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900">
                <a:solidFill>
                  <a:schemeClr val="dk1"/>
                </a:solidFill>
                <a:latin typeface="Nunito Sans"/>
                <a:ea typeface="Nunito Sans"/>
                <a:cs typeface="Nunito Sans"/>
                <a:sym typeface="Nunito Sans"/>
              </a:rPr>
              <a:t>Decision node</a:t>
            </a:r>
            <a:endParaRPr sz="900">
              <a:solidFill>
                <a:schemeClr val="dk1"/>
              </a:solidFill>
              <a:latin typeface="Nunito Sans"/>
              <a:ea typeface="Nunito Sans"/>
              <a:cs typeface="Nunito Sans"/>
              <a:sym typeface="Nunito Sans"/>
            </a:endParaRPr>
          </a:p>
        </p:txBody>
      </p:sp>
      <p:sp>
        <p:nvSpPr>
          <p:cNvPr id="339" name="Google Shape;339;p39"/>
          <p:cNvSpPr txBox="1"/>
          <p:nvPr/>
        </p:nvSpPr>
        <p:spPr>
          <a:xfrm>
            <a:off x="5052024" y="3061877"/>
            <a:ext cx="1350000" cy="32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900">
                <a:solidFill>
                  <a:schemeClr val="dk1"/>
                </a:solidFill>
                <a:latin typeface="Nunito Sans"/>
                <a:ea typeface="Nunito Sans"/>
                <a:cs typeface="Nunito Sans"/>
                <a:sym typeface="Nunito Sans"/>
              </a:rPr>
              <a:t>Decision node</a:t>
            </a:r>
            <a:endParaRPr sz="900">
              <a:solidFill>
                <a:schemeClr val="dk1"/>
              </a:solidFill>
              <a:latin typeface="Nunito Sans"/>
              <a:ea typeface="Nunito Sans"/>
              <a:cs typeface="Nunito Sans"/>
              <a:sym typeface="Nunito Sans"/>
            </a:endParaRPr>
          </a:p>
        </p:txBody>
      </p:sp>
      <p:cxnSp>
        <p:nvCxnSpPr>
          <p:cNvPr id="340" name="Google Shape;340;p39"/>
          <p:cNvCxnSpPr>
            <a:stCxn id="333" idx="2"/>
            <a:endCxn id="334" idx="0"/>
          </p:cNvCxnSpPr>
          <p:nvPr/>
        </p:nvCxnSpPr>
        <p:spPr>
          <a:xfrm flipH="1">
            <a:off x="2862033" y="1948465"/>
            <a:ext cx="1846200" cy="459000"/>
          </a:xfrm>
          <a:prstGeom prst="straightConnector1">
            <a:avLst/>
          </a:prstGeom>
          <a:noFill/>
          <a:ln w="9525" cap="flat" cmpd="sng">
            <a:solidFill>
              <a:schemeClr val="dk2"/>
            </a:solidFill>
            <a:prstDash val="solid"/>
            <a:round/>
            <a:headEnd type="none" w="med" len="med"/>
            <a:tailEnd type="none" w="med" len="med"/>
          </a:ln>
        </p:spPr>
      </p:cxnSp>
      <p:cxnSp>
        <p:nvCxnSpPr>
          <p:cNvPr id="341" name="Google Shape;341;p39"/>
          <p:cNvCxnSpPr>
            <a:stCxn id="333" idx="2"/>
            <a:endCxn id="335" idx="0"/>
          </p:cNvCxnSpPr>
          <p:nvPr/>
        </p:nvCxnSpPr>
        <p:spPr>
          <a:xfrm>
            <a:off x="4708233" y="1948465"/>
            <a:ext cx="1846200" cy="459000"/>
          </a:xfrm>
          <a:prstGeom prst="straightConnector1">
            <a:avLst/>
          </a:prstGeom>
          <a:noFill/>
          <a:ln w="9525" cap="flat" cmpd="sng">
            <a:solidFill>
              <a:schemeClr val="dk2"/>
            </a:solidFill>
            <a:prstDash val="solid"/>
            <a:round/>
            <a:headEnd type="none" w="med" len="med"/>
            <a:tailEnd type="none" w="med" len="med"/>
          </a:ln>
        </p:spPr>
      </p:cxnSp>
      <p:cxnSp>
        <p:nvCxnSpPr>
          <p:cNvPr id="342" name="Google Shape;342;p39"/>
          <p:cNvCxnSpPr>
            <a:stCxn id="334" idx="2"/>
            <a:endCxn id="336" idx="0"/>
          </p:cNvCxnSpPr>
          <p:nvPr/>
        </p:nvCxnSpPr>
        <p:spPr>
          <a:xfrm flipH="1">
            <a:off x="2034522" y="2761415"/>
            <a:ext cx="827400" cy="300600"/>
          </a:xfrm>
          <a:prstGeom prst="straightConnector1">
            <a:avLst/>
          </a:prstGeom>
          <a:noFill/>
          <a:ln w="9525" cap="flat" cmpd="sng">
            <a:solidFill>
              <a:schemeClr val="dk2"/>
            </a:solidFill>
            <a:prstDash val="solid"/>
            <a:round/>
            <a:headEnd type="none" w="med" len="med"/>
            <a:tailEnd type="none" w="med" len="med"/>
          </a:ln>
        </p:spPr>
      </p:cxnSp>
      <p:cxnSp>
        <p:nvCxnSpPr>
          <p:cNvPr id="343" name="Google Shape;343;p39"/>
          <p:cNvCxnSpPr>
            <a:stCxn id="334" idx="2"/>
            <a:endCxn id="337" idx="0"/>
          </p:cNvCxnSpPr>
          <p:nvPr/>
        </p:nvCxnSpPr>
        <p:spPr>
          <a:xfrm>
            <a:off x="2861922" y="2761415"/>
            <a:ext cx="827400" cy="300600"/>
          </a:xfrm>
          <a:prstGeom prst="straightConnector1">
            <a:avLst/>
          </a:prstGeom>
          <a:noFill/>
          <a:ln w="9525" cap="flat" cmpd="sng">
            <a:solidFill>
              <a:schemeClr val="dk2"/>
            </a:solidFill>
            <a:prstDash val="solid"/>
            <a:round/>
            <a:headEnd type="none" w="med" len="med"/>
            <a:tailEnd type="none" w="med" len="med"/>
          </a:ln>
        </p:spPr>
      </p:cxnSp>
      <p:cxnSp>
        <p:nvCxnSpPr>
          <p:cNvPr id="344" name="Google Shape;344;p39"/>
          <p:cNvCxnSpPr>
            <a:stCxn id="335" idx="2"/>
            <a:endCxn id="339" idx="0"/>
          </p:cNvCxnSpPr>
          <p:nvPr/>
        </p:nvCxnSpPr>
        <p:spPr>
          <a:xfrm flipH="1">
            <a:off x="5727140" y="2761415"/>
            <a:ext cx="827400" cy="300600"/>
          </a:xfrm>
          <a:prstGeom prst="straightConnector1">
            <a:avLst/>
          </a:prstGeom>
          <a:noFill/>
          <a:ln w="9525" cap="flat" cmpd="sng">
            <a:solidFill>
              <a:schemeClr val="dk2"/>
            </a:solidFill>
            <a:prstDash val="solid"/>
            <a:round/>
            <a:headEnd type="none" w="med" len="med"/>
            <a:tailEnd type="none" w="med" len="med"/>
          </a:ln>
        </p:spPr>
      </p:cxnSp>
      <p:cxnSp>
        <p:nvCxnSpPr>
          <p:cNvPr id="345" name="Google Shape;345;p39"/>
          <p:cNvCxnSpPr>
            <a:stCxn id="335" idx="2"/>
            <a:endCxn id="338" idx="0"/>
          </p:cNvCxnSpPr>
          <p:nvPr/>
        </p:nvCxnSpPr>
        <p:spPr>
          <a:xfrm>
            <a:off x="6554540" y="2761415"/>
            <a:ext cx="827400" cy="300600"/>
          </a:xfrm>
          <a:prstGeom prst="straightConnector1">
            <a:avLst/>
          </a:prstGeom>
          <a:noFill/>
          <a:ln w="9525" cap="flat" cmpd="sng">
            <a:solidFill>
              <a:schemeClr val="dk2"/>
            </a:solidFill>
            <a:prstDash val="solid"/>
            <a:round/>
            <a:headEnd type="none" w="med" len="med"/>
            <a:tailEnd type="none" w="med" len="med"/>
          </a:ln>
        </p:spPr>
      </p:cxnSp>
      <p:sp>
        <p:nvSpPr>
          <p:cNvPr id="346" name="Google Shape;346;p39"/>
          <p:cNvSpPr txBox="1"/>
          <p:nvPr/>
        </p:nvSpPr>
        <p:spPr>
          <a:xfrm>
            <a:off x="2110833" y="3709902"/>
            <a:ext cx="1350000" cy="354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1100">
                <a:solidFill>
                  <a:schemeClr val="dk1"/>
                </a:solidFill>
                <a:latin typeface="Nunito Sans"/>
                <a:ea typeface="Nunito Sans"/>
                <a:cs typeface="Nunito Sans"/>
                <a:sym typeface="Nunito Sans"/>
              </a:rPr>
              <a:t>Leaf node</a:t>
            </a:r>
            <a:endParaRPr sz="1100">
              <a:solidFill>
                <a:schemeClr val="dk1"/>
              </a:solidFill>
              <a:latin typeface="Nunito Sans"/>
              <a:ea typeface="Nunito Sans"/>
              <a:cs typeface="Nunito Sans"/>
              <a:sym typeface="Nunito Sans"/>
            </a:endParaRPr>
          </a:p>
        </p:txBody>
      </p:sp>
      <p:sp>
        <p:nvSpPr>
          <p:cNvPr id="347" name="Google Shape;347;p39"/>
          <p:cNvSpPr txBox="1"/>
          <p:nvPr/>
        </p:nvSpPr>
        <p:spPr>
          <a:xfrm>
            <a:off x="3918033" y="3709902"/>
            <a:ext cx="1350000" cy="354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1100">
                <a:solidFill>
                  <a:schemeClr val="dk1"/>
                </a:solidFill>
                <a:latin typeface="Nunito Sans"/>
                <a:ea typeface="Nunito Sans"/>
                <a:cs typeface="Nunito Sans"/>
                <a:sym typeface="Nunito Sans"/>
              </a:rPr>
              <a:t>Leaf node</a:t>
            </a:r>
            <a:endParaRPr sz="1100">
              <a:solidFill>
                <a:schemeClr val="dk1"/>
              </a:solidFill>
              <a:latin typeface="Nunito Sans"/>
              <a:ea typeface="Nunito Sans"/>
              <a:cs typeface="Nunito Sans"/>
              <a:sym typeface="Nunito Sans"/>
            </a:endParaRPr>
          </a:p>
        </p:txBody>
      </p:sp>
      <p:cxnSp>
        <p:nvCxnSpPr>
          <p:cNvPr id="348" name="Google Shape;348;p39"/>
          <p:cNvCxnSpPr>
            <a:stCxn id="346" idx="0"/>
            <a:endCxn id="337" idx="2"/>
          </p:cNvCxnSpPr>
          <p:nvPr/>
        </p:nvCxnSpPr>
        <p:spPr>
          <a:xfrm rot="10800000" flipH="1">
            <a:off x="2785833" y="3415902"/>
            <a:ext cx="903600" cy="294000"/>
          </a:xfrm>
          <a:prstGeom prst="straightConnector1">
            <a:avLst/>
          </a:prstGeom>
          <a:noFill/>
          <a:ln w="9525" cap="flat" cmpd="sng">
            <a:solidFill>
              <a:schemeClr val="dk2"/>
            </a:solidFill>
            <a:prstDash val="solid"/>
            <a:round/>
            <a:headEnd type="none" w="med" len="med"/>
            <a:tailEnd type="none" w="med" len="med"/>
          </a:ln>
        </p:spPr>
      </p:cxnSp>
      <p:cxnSp>
        <p:nvCxnSpPr>
          <p:cNvPr id="349" name="Google Shape;349;p39"/>
          <p:cNvCxnSpPr>
            <a:stCxn id="337" idx="2"/>
            <a:endCxn id="347" idx="0"/>
          </p:cNvCxnSpPr>
          <p:nvPr/>
        </p:nvCxnSpPr>
        <p:spPr>
          <a:xfrm>
            <a:off x="3689445" y="3415877"/>
            <a:ext cx="903600" cy="294000"/>
          </a:xfrm>
          <a:prstGeom prst="straightConnector1">
            <a:avLst/>
          </a:prstGeom>
          <a:noFill/>
          <a:ln w="9525" cap="flat" cmpd="sng">
            <a:solidFill>
              <a:schemeClr val="dk2"/>
            </a:solidFill>
            <a:prstDash val="solid"/>
            <a:round/>
            <a:headEnd type="none" w="med" len="med"/>
            <a:tailEnd type="none" w="med" len="med"/>
          </a:ln>
        </p:spPr>
      </p:cxnSp>
      <p:sp>
        <p:nvSpPr>
          <p:cNvPr id="352" name="Google Shape;352;p39"/>
          <p:cNvSpPr txBox="1"/>
          <p:nvPr/>
        </p:nvSpPr>
        <p:spPr>
          <a:xfrm>
            <a:off x="6054808" y="2539089"/>
            <a:ext cx="19359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9600">
                <a:solidFill>
                  <a:schemeClr val="dk1"/>
                </a:solidFill>
                <a:latin typeface="Montserrat"/>
                <a:ea typeface="Montserrat"/>
                <a:cs typeface="Montserrat"/>
                <a:sym typeface="Montserrat"/>
              </a:rPr>
              <a:t>…</a:t>
            </a:r>
            <a:endParaRPr sz="9600">
              <a:solidFill>
                <a:schemeClr val="dk1"/>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9" name="Google Shape;479;p53"/>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3.2.2 </a:t>
            </a:r>
            <a:r>
              <a:rPr lang="pt-BR" dirty="0" err="1"/>
              <a:t>Decision</a:t>
            </a:r>
            <a:r>
              <a:rPr lang="pt-BR" dirty="0"/>
              <a:t> </a:t>
            </a:r>
            <a:r>
              <a:rPr lang="pt-BR" dirty="0" err="1"/>
              <a:t>Trees</a:t>
            </a:r>
            <a:endParaRPr dirty="0"/>
          </a:p>
        </p:txBody>
      </p:sp>
      <p:sp>
        <p:nvSpPr>
          <p:cNvPr id="480" name="Google Shape;480;p5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45</a:t>
            </a:fld>
            <a:endParaRPr/>
          </a:p>
        </p:txBody>
      </p:sp>
      <p:sp>
        <p:nvSpPr>
          <p:cNvPr id="481" name="Google Shape;481;p53"/>
          <p:cNvSpPr txBox="1"/>
          <p:nvPr/>
        </p:nvSpPr>
        <p:spPr>
          <a:xfrm>
            <a:off x="3556352" y="2233977"/>
            <a:ext cx="1876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chemeClr val="dk1"/>
                </a:solidFill>
                <a:latin typeface="Nunito Sans"/>
                <a:ea typeface="Nunito Sans"/>
                <a:cs typeface="Nunito Sans"/>
                <a:sym typeface="Nunito Sans"/>
              </a:rPr>
              <a:t>Veio nessa aula?</a:t>
            </a:r>
            <a:endParaRPr>
              <a:solidFill>
                <a:schemeClr val="dk1"/>
              </a:solidFill>
              <a:latin typeface="Nunito Sans"/>
              <a:ea typeface="Nunito Sans"/>
              <a:cs typeface="Nunito Sans"/>
              <a:sym typeface="Nunito Sans"/>
            </a:endParaRPr>
          </a:p>
        </p:txBody>
      </p:sp>
      <p:sp>
        <p:nvSpPr>
          <p:cNvPr id="482" name="Google Shape;482;p53"/>
          <p:cNvSpPr txBox="1"/>
          <p:nvPr/>
        </p:nvSpPr>
        <p:spPr>
          <a:xfrm>
            <a:off x="1865140" y="2842977"/>
            <a:ext cx="1566300" cy="35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1100">
                <a:solidFill>
                  <a:schemeClr val="dk1"/>
                </a:solidFill>
                <a:latin typeface="Nunito Sans"/>
                <a:ea typeface="Nunito Sans"/>
                <a:cs typeface="Nunito Sans"/>
                <a:sym typeface="Nunito Sans"/>
              </a:rPr>
              <a:t>Presença &gt; 60%</a:t>
            </a:r>
            <a:endParaRPr sz="1100">
              <a:solidFill>
                <a:schemeClr val="dk1"/>
              </a:solidFill>
              <a:latin typeface="Nunito Sans"/>
              <a:ea typeface="Nunito Sans"/>
              <a:cs typeface="Nunito Sans"/>
              <a:sym typeface="Nunito Sans"/>
            </a:endParaRPr>
          </a:p>
        </p:txBody>
      </p:sp>
      <p:sp>
        <p:nvSpPr>
          <p:cNvPr id="483" name="Google Shape;483;p53"/>
          <p:cNvSpPr txBox="1"/>
          <p:nvPr/>
        </p:nvSpPr>
        <p:spPr>
          <a:xfrm>
            <a:off x="5557759" y="2842977"/>
            <a:ext cx="1566300" cy="35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1100">
                <a:solidFill>
                  <a:schemeClr val="dk1"/>
                </a:solidFill>
                <a:latin typeface="Nunito Sans"/>
                <a:ea typeface="Nunito Sans"/>
                <a:cs typeface="Nunito Sans"/>
                <a:sym typeface="Nunito Sans"/>
              </a:rPr>
              <a:t>Vai assistir depois?</a:t>
            </a:r>
            <a:endParaRPr sz="1100">
              <a:solidFill>
                <a:schemeClr val="dk1"/>
              </a:solidFill>
              <a:latin typeface="Nunito Sans"/>
              <a:ea typeface="Nunito Sans"/>
              <a:cs typeface="Nunito Sans"/>
              <a:sym typeface="Nunito Sans"/>
            </a:endParaRPr>
          </a:p>
        </p:txBody>
      </p:sp>
      <p:sp>
        <p:nvSpPr>
          <p:cNvPr id="484" name="Google Shape;484;p53"/>
          <p:cNvSpPr txBox="1"/>
          <p:nvPr/>
        </p:nvSpPr>
        <p:spPr>
          <a:xfrm>
            <a:off x="1145902" y="3497439"/>
            <a:ext cx="1350000" cy="323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pt-BR" sz="900">
                <a:solidFill>
                  <a:schemeClr val="dk1"/>
                </a:solidFill>
                <a:latin typeface="Nunito Sans"/>
                <a:ea typeface="Nunito Sans"/>
                <a:cs typeface="Nunito Sans"/>
                <a:sym typeface="Nunito Sans"/>
              </a:rPr>
              <a:t>APROVADO!</a:t>
            </a:r>
            <a:endParaRPr sz="900">
              <a:solidFill>
                <a:schemeClr val="dk1"/>
              </a:solidFill>
              <a:latin typeface="Nunito Sans"/>
              <a:ea typeface="Nunito Sans"/>
              <a:cs typeface="Nunito Sans"/>
              <a:sym typeface="Nunito Sans"/>
            </a:endParaRPr>
          </a:p>
        </p:txBody>
      </p:sp>
      <p:sp>
        <p:nvSpPr>
          <p:cNvPr id="485" name="Google Shape;485;p53"/>
          <p:cNvSpPr txBox="1"/>
          <p:nvPr/>
        </p:nvSpPr>
        <p:spPr>
          <a:xfrm>
            <a:off x="2800814" y="3497439"/>
            <a:ext cx="1350000" cy="323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pt-BR" sz="900">
                <a:solidFill>
                  <a:schemeClr val="dk1"/>
                </a:solidFill>
                <a:latin typeface="Nunito Sans"/>
                <a:ea typeface="Nunito Sans"/>
                <a:cs typeface="Nunito Sans"/>
                <a:sym typeface="Nunito Sans"/>
              </a:rPr>
              <a:t>BANIDO!</a:t>
            </a:r>
            <a:endParaRPr sz="1100">
              <a:solidFill>
                <a:schemeClr val="dk1"/>
              </a:solidFill>
              <a:latin typeface="Nunito Sans"/>
              <a:ea typeface="Nunito Sans"/>
              <a:cs typeface="Nunito Sans"/>
              <a:sym typeface="Nunito Sans"/>
            </a:endParaRPr>
          </a:p>
        </p:txBody>
      </p:sp>
      <p:sp>
        <p:nvSpPr>
          <p:cNvPr id="486" name="Google Shape;486;p53"/>
          <p:cNvSpPr txBox="1"/>
          <p:nvPr/>
        </p:nvSpPr>
        <p:spPr>
          <a:xfrm>
            <a:off x="6471234" y="3497439"/>
            <a:ext cx="1350000" cy="323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900">
                <a:solidFill>
                  <a:schemeClr val="dk1"/>
                </a:solidFill>
                <a:latin typeface="Nunito Sans"/>
                <a:ea typeface="Nunito Sans"/>
                <a:cs typeface="Nunito Sans"/>
                <a:sym typeface="Nunito Sans"/>
              </a:rPr>
              <a:t>BANIDO!</a:t>
            </a:r>
            <a:endParaRPr sz="900">
              <a:solidFill>
                <a:schemeClr val="dk1"/>
              </a:solidFill>
              <a:latin typeface="Nunito Sans"/>
              <a:ea typeface="Nunito Sans"/>
              <a:cs typeface="Nunito Sans"/>
              <a:sym typeface="Nunito Sans"/>
            </a:endParaRPr>
          </a:p>
        </p:txBody>
      </p:sp>
      <p:sp>
        <p:nvSpPr>
          <p:cNvPr id="487" name="Google Shape;487;p53"/>
          <p:cNvSpPr txBox="1"/>
          <p:nvPr/>
        </p:nvSpPr>
        <p:spPr>
          <a:xfrm>
            <a:off x="4838393" y="3497439"/>
            <a:ext cx="1350000" cy="32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900">
                <a:solidFill>
                  <a:schemeClr val="dk1"/>
                </a:solidFill>
                <a:latin typeface="Nunito Sans"/>
                <a:ea typeface="Nunito Sans"/>
                <a:cs typeface="Nunito Sans"/>
                <a:sym typeface="Nunito Sans"/>
              </a:rPr>
              <a:t>Presença &gt; 60%</a:t>
            </a:r>
            <a:endParaRPr sz="900">
              <a:solidFill>
                <a:schemeClr val="dk1"/>
              </a:solidFill>
              <a:latin typeface="Nunito Sans"/>
              <a:ea typeface="Nunito Sans"/>
              <a:cs typeface="Nunito Sans"/>
              <a:sym typeface="Nunito Sans"/>
            </a:endParaRPr>
          </a:p>
        </p:txBody>
      </p:sp>
      <p:cxnSp>
        <p:nvCxnSpPr>
          <p:cNvPr id="488" name="Google Shape;488;p53"/>
          <p:cNvCxnSpPr>
            <a:stCxn id="481" idx="2"/>
            <a:endCxn id="482" idx="0"/>
          </p:cNvCxnSpPr>
          <p:nvPr/>
        </p:nvCxnSpPr>
        <p:spPr>
          <a:xfrm flipH="1">
            <a:off x="2648402" y="2634177"/>
            <a:ext cx="1846200" cy="208800"/>
          </a:xfrm>
          <a:prstGeom prst="straightConnector1">
            <a:avLst/>
          </a:prstGeom>
          <a:noFill/>
          <a:ln w="9525" cap="flat" cmpd="sng">
            <a:solidFill>
              <a:schemeClr val="dk2"/>
            </a:solidFill>
            <a:prstDash val="solid"/>
            <a:round/>
            <a:headEnd type="none" w="med" len="med"/>
            <a:tailEnd type="none" w="med" len="med"/>
          </a:ln>
        </p:spPr>
      </p:cxnSp>
      <p:cxnSp>
        <p:nvCxnSpPr>
          <p:cNvPr id="489" name="Google Shape;489;p53"/>
          <p:cNvCxnSpPr>
            <a:stCxn id="481" idx="2"/>
            <a:endCxn id="483" idx="0"/>
          </p:cNvCxnSpPr>
          <p:nvPr/>
        </p:nvCxnSpPr>
        <p:spPr>
          <a:xfrm>
            <a:off x="4494602" y="2634177"/>
            <a:ext cx="1846200" cy="208800"/>
          </a:xfrm>
          <a:prstGeom prst="straightConnector1">
            <a:avLst/>
          </a:prstGeom>
          <a:noFill/>
          <a:ln w="9525" cap="flat" cmpd="sng">
            <a:solidFill>
              <a:schemeClr val="dk2"/>
            </a:solidFill>
            <a:prstDash val="solid"/>
            <a:round/>
            <a:headEnd type="none" w="med" len="med"/>
            <a:tailEnd type="none" w="med" len="med"/>
          </a:ln>
        </p:spPr>
      </p:cxnSp>
      <p:cxnSp>
        <p:nvCxnSpPr>
          <p:cNvPr id="490" name="Google Shape;490;p53"/>
          <p:cNvCxnSpPr>
            <a:stCxn id="482" idx="2"/>
            <a:endCxn id="484" idx="0"/>
          </p:cNvCxnSpPr>
          <p:nvPr/>
        </p:nvCxnSpPr>
        <p:spPr>
          <a:xfrm flipH="1">
            <a:off x="1820890" y="3196977"/>
            <a:ext cx="827400" cy="300600"/>
          </a:xfrm>
          <a:prstGeom prst="straightConnector1">
            <a:avLst/>
          </a:prstGeom>
          <a:noFill/>
          <a:ln w="9525" cap="flat" cmpd="sng">
            <a:solidFill>
              <a:schemeClr val="dk2"/>
            </a:solidFill>
            <a:prstDash val="solid"/>
            <a:round/>
            <a:headEnd type="none" w="med" len="med"/>
            <a:tailEnd type="none" w="med" len="med"/>
          </a:ln>
        </p:spPr>
      </p:cxnSp>
      <p:cxnSp>
        <p:nvCxnSpPr>
          <p:cNvPr id="491" name="Google Shape;491;p53"/>
          <p:cNvCxnSpPr>
            <a:stCxn id="482" idx="2"/>
            <a:endCxn id="485" idx="0"/>
          </p:cNvCxnSpPr>
          <p:nvPr/>
        </p:nvCxnSpPr>
        <p:spPr>
          <a:xfrm>
            <a:off x="2648290" y="3196977"/>
            <a:ext cx="827400" cy="300600"/>
          </a:xfrm>
          <a:prstGeom prst="straightConnector1">
            <a:avLst/>
          </a:prstGeom>
          <a:noFill/>
          <a:ln w="9525" cap="flat" cmpd="sng">
            <a:solidFill>
              <a:schemeClr val="dk2"/>
            </a:solidFill>
            <a:prstDash val="solid"/>
            <a:round/>
            <a:headEnd type="none" w="med" len="med"/>
            <a:tailEnd type="none" w="med" len="med"/>
          </a:ln>
        </p:spPr>
      </p:cxnSp>
      <p:cxnSp>
        <p:nvCxnSpPr>
          <p:cNvPr id="492" name="Google Shape;492;p53"/>
          <p:cNvCxnSpPr>
            <a:stCxn id="483" idx="2"/>
            <a:endCxn id="487" idx="0"/>
          </p:cNvCxnSpPr>
          <p:nvPr/>
        </p:nvCxnSpPr>
        <p:spPr>
          <a:xfrm flipH="1">
            <a:off x="5513509" y="3196977"/>
            <a:ext cx="827400" cy="300600"/>
          </a:xfrm>
          <a:prstGeom prst="straightConnector1">
            <a:avLst/>
          </a:prstGeom>
          <a:noFill/>
          <a:ln w="9525" cap="flat" cmpd="sng">
            <a:solidFill>
              <a:schemeClr val="dk2"/>
            </a:solidFill>
            <a:prstDash val="solid"/>
            <a:round/>
            <a:headEnd type="none" w="med" len="med"/>
            <a:tailEnd type="none" w="med" len="med"/>
          </a:ln>
        </p:spPr>
      </p:cxnSp>
      <p:cxnSp>
        <p:nvCxnSpPr>
          <p:cNvPr id="493" name="Google Shape;493;p53"/>
          <p:cNvCxnSpPr>
            <a:stCxn id="483" idx="2"/>
            <a:endCxn id="486" idx="0"/>
          </p:cNvCxnSpPr>
          <p:nvPr/>
        </p:nvCxnSpPr>
        <p:spPr>
          <a:xfrm>
            <a:off x="6340909" y="3196977"/>
            <a:ext cx="805200" cy="300600"/>
          </a:xfrm>
          <a:prstGeom prst="straightConnector1">
            <a:avLst/>
          </a:prstGeom>
          <a:noFill/>
          <a:ln w="9525" cap="flat" cmpd="sng">
            <a:solidFill>
              <a:schemeClr val="dk2"/>
            </a:solidFill>
            <a:prstDash val="solid"/>
            <a:round/>
            <a:headEnd type="none" w="med" len="med"/>
            <a:tailEnd type="none" w="med" len="med"/>
          </a:ln>
        </p:spPr>
      </p:cxnSp>
      <p:sp>
        <p:nvSpPr>
          <p:cNvPr id="494" name="Google Shape;494;p53"/>
          <p:cNvSpPr txBox="1"/>
          <p:nvPr/>
        </p:nvSpPr>
        <p:spPr>
          <a:xfrm>
            <a:off x="3878402" y="4145464"/>
            <a:ext cx="1350000" cy="323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pt-BR" sz="900">
                <a:solidFill>
                  <a:schemeClr val="dk1"/>
                </a:solidFill>
                <a:latin typeface="Nunito Sans"/>
                <a:ea typeface="Nunito Sans"/>
                <a:cs typeface="Nunito Sans"/>
                <a:sym typeface="Nunito Sans"/>
              </a:rPr>
              <a:t>APROVADO!</a:t>
            </a:r>
            <a:endParaRPr sz="900">
              <a:solidFill>
                <a:schemeClr val="dk1"/>
              </a:solidFill>
              <a:latin typeface="Nunito Sans"/>
              <a:ea typeface="Nunito Sans"/>
              <a:cs typeface="Nunito Sans"/>
              <a:sym typeface="Nunito Sans"/>
            </a:endParaRPr>
          </a:p>
        </p:txBody>
      </p:sp>
      <p:sp>
        <p:nvSpPr>
          <p:cNvPr id="495" name="Google Shape;495;p53"/>
          <p:cNvSpPr txBox="1"/>
          <p:nvPr/>
        </p:nvSpPr>
        <p:spPr>
          <a:xfrm>
            <a:off x="5685602" y="4145464"/>
            <a:ext cx="1350000" cy="354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pt-BR" sz="900">
                <a:solidFill>
                  <a:schemeClr val="dk1"/>
                </a:solidFill>
                <a:latin typeface="Nunito Sans"/>
                <a:ea typeface="Nunito Sans"/>
                <a:cs typeface="Nunito Sans"/>
                <a:sym typeface="Nunito Sans"/>
              </a:rPr>
              <a:t>BANIDO</a:t>
            </a:r>
            <a:r>
              <a:rPr lang="pt-BR" sz="1100">
                <a:solidFill>
                  <a:schemeClr val="dk1"/>
                </a:solidFill>
                <a:latin typeface="Nunito Sans"/>
                <a:ea typeface="Nunito Sans"/>
                <a:cs typeface="Nunito Sans"/>
                <a:sym typeface="Nunito Sans"/>
              </a:rPr>
              <a:t>!</a:t>
            </a:r>
            <a:endParaRPr sz="1100">
              <a:solidFill>
                <a:schemeClr val="dk1"/>
              </a:solidFill>
              <a:latin typeface="Nunito Sans"/>
              <a:ea typeface="Nunito Sans"/>
              <a:cs typeface="Nunito Sans"/>
              <a:sym typeface="Nunito Sans"/>
            </a:endParaRPr>
          </a:p>
        </p:txBody>
      </p:sp>
      <p:cxnSp>
        <p:nvCxnSpPr>
          <p:cNvPr id="496" name="Google Shape;496;p53"/>
          <p:cNvCxnSpPr>
            <a:stCxn id="494" idx="0"/>
            <a:endCxn id="487" idx="2"/>
          </p:cNvCxnSpPr>
          <p:nvPr/>
        </p:nvCxnSpPr>
        <p:spPr>
          <a:xfrm rot="10800000" flipH="1">
            <a:off x="4553402" y="3820564"/>
            <a:ext cx="960000" cy="324900"/>
          </a:xfrm>
          <a:prstGeom prst="straightConnector1">
            <a:avLst/>
          </a:prstGeom>
          <a:noFill/>
          <a:ln w="9525" cap="flat" cmpd="sng">
            <a:solidFill>
              <a:schemeClr val="dk2"/>
            </a:solidFill>
            <a:prstDash val="solid"/>
            <a:round/>
            <a:headEnd type="none" w="med" len="med"/>
            <a:tailEnd type="none" w="med" len="med"/>
          </a:ln>
        </p:spPr>
      </p:cxnSp>
      <p:cxnSp>
        <p:nvCxnSpPr>
          <p:cNvPr id="497" name="Google Shape;497;p53"/>
          <p:cNvCxnSpPr>
            <a:stCxn id="487" idx="2"/>
            <a:endCxn id="495" idx="0"/>
          </p:cNvCxnSpPr>
          <p:nvPr/>
        </p:nvCxnSpPr>
        <p:spPr>
          <a:xfrm>
            <a:off x="5513393" y="3820539"/>
            <a:ext cx="847200" cy="324900"/>
          </a:xfrm>
          <a:prstGeom prst="straightConnector1">
            <a:avLst/>
          </a:prstGeom>
          <a:noFill/>
          <a:ln w="9525" cap="flat" cmpd="sng">
            <a:solidFill>
              <a:schemeClr val="dk2"/>
            </a:solidFill>
            <a:prstDash val="solid"/>
            <a:round/>
            <a:headEnd type="none" w="med" len="med"/>
            <a:tailEnd type="none" w="med" len="med"/>
          </a:ln>
        </p:spPr>
      </p:cxnSp>
      <p:sp>
        <p:nvSpPr>
          <p:cNvPr id="498" name="Google Shape;498;p53"/>
          <p:cNvSpPr txBox="1"/>
          <p:nvPr/>
        </p:nvSpPr>
        <p:spPr>
          <a:xfrm>
            <a:off x="2741902" y="2263202"/>
            <a:ext cx="64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dirty="0">
                <a:solidFill>
                  <a:schemeClr val="dk1"/>
                </a:solidFill>
                <a:latin typeface="Nunito Sans"/>
                <a:ea typeface="Nunito Sans"/>
                <a:cs typeface="Nunito Sans"/>
                <a:sym typeface="Nunito Sans"/>
              </a:rPr>
              <a:t>sim</a:t>
            </a:r>
            <a:endParaRPr dirty="0">
              <a:solidFill>
                <a:schemeClr val="dk1"/>
              </a:solidFill>
              <a:latin typeface="Nunito Sans"/>
              <a:ea typeface="Nunito Sans"/>
              <a:cs typeface="Nunito Sans"/>
              <a:sym typeface="Nunito Sans"/>
            </a:endParaRPr>
          </a:p>
        </p:txBody>
      </p:sp>
      <p:sp>
        <p:nvSpPr>
          <p:cNvPr id="499" name="Google Shape;499;p53"/>
          <p:cNvSpPr txBox="1"/>
          <p:nvPr/>
        </p:nvSpPr>
        <p:spPr>
          <a:xfrm>
            <a:off x="5607102" y="2263214"/>
            <a:ext cx="64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dirty="0">
                <a:solidFill>
                  <a:schemeClr val="dk1"/>
                </a:solidFill>
                <a:latin typeface="Nunito Sans"/>
                <a:ea typeface="Nunito Sans"/>
                <a:cs typeface="Nunito Sans"/>
                <a:sym typeface="Nunito Sans"/>
              </a:rPr>
              <a:t>não</a:t>
            </a:r>
            <a:endParaRPr dirty="0">
              <a:solidFill>
                <a:schemeClr val="dk1"/>
              </a:solidFill>
              <a:latin typeface="Nunito Sans"/>
              <a:ea typeface="Nunito Sans"/>
              <a:cs typeface="Nunito Sans"/>
              <a:sym typeface="Nunito Sans"/>
            </a:endParaRPr>
          </a:p>
        </p:txBody>
      </p:sp>
      <p:sp>
        <p:nvSpPr>
          <p:cNvPr id="502" name="Google Shape;502;p53"/>
          <p:cNvSpPr txBox="1"/>
          <p:nvPr/>
        </p:nvSpPr>
        <p:spPr>
          <a:xfrm>
            <a:off x="3556364" y="1284477"/>
            <a:ext cx="1876500" cy="615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b="1">
                <a:solidFill>
                  <a:schemeClr val="lt1"/>
                </a:solidFill>
                <a:latin typeface="Nunito Sans"/>
                <a:ea typeface="Nunito Sans"/>
                <a:cs typeface="Nunito Sans"/>
                <a:sym typeface="Nunito Sans"/>
              </a:rPr>
              <a:t>Aprovado no Trainee</a:t>
            </a:r>
            <a:endParaRPr b="1">
              <a:solidFill>
                <a:schemeClr val="lt1"/>
              </a:solidFill>
              <a:latin typeface="Nunito Sans"/>
              <a:ea typeface="Nunito Sans"/>
              <a:cs typeface="Nunito Sans"/>
              <a:sym typeface="Nunito Sans"/>
            </a:endParaRPr>
          </a:p>
        </p:txBody>
      </p:sp>
      <p:cxnSp>
        <p:nvCxnSpPr>
          <p:cNvPr id="503" name="Google Shape;503;p53"/>
          <p:cNvCxnSpPr>
            <a:stCxn id="502" idx="2"/>
            <a:endCxn id="481" idx="0"/>
          </p:cNvCxnSpPr>
          <p:nvPr/>
        </p:nvCxnSpPr>
        <p:spPr>
          <a:xfrm>
            <a:off x="4494614" y="1900077"/>
            <a:ext cx="0" cy="333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1"/>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3.2.2 </a:t>
            </a:r>
            <a:r>
              <a:rPr lang="pt-BR" dirty="0" err="1"/>
              <a:t>Decision</a:t>
            </a:r>
            <a:r>
              <a:rPr lang="pt-BR" dirty="0"/>
              <a:t> </a:t>
            </a:r>
            <a:r>
              <a:rPr lang="pt-BR" dirty="0" err="1"/>
              <a:t>Trees</a:t>
            </a:r>
            <a:endParaRPr dirty="0"/>
          </a:p>
        </p:txBody>
      </p:sp>
      <p:sp>
        <p:nvSpPr>
          <p:cNvPr id="369" name="Google Shape;369;p4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46</a:t>
            </a:fld>
            <a:endParaRPr/>
          </a:p>
        </p:txBody>
      </p:sp>
      <p:sp>
        <p:nvSpPr>
          <p:cNvPr id="370" name="Google Shape;370;p41"/>
          <p:cNvSpPr txBox="1">
            <a:spLocks noGrp="1"/>
          </p:cNvSpPr>
          <p:nvPr>
            <p:ph type="body" idx="1"/>
          </p:nvPr>
        </p:nvSpPr>
        <p:spPr>
          <a:xfrm>
            <a:off x="311700" y="1152475"/>
            <a:ext cx="4260300" cy="3597300"/>
          </a:xfrm>
          <a:prstGeom prst="rect">
            <a:avLst/>
          </a:prstGeom>
        </p:spPr>
        <p:txBody>
          <a:bodyPr spcFirstLastPara="1" wrap="square" lIns="91425" tIns="91425" rIns="91425" bIns="91425" anchor="t" anchorCtr="0">
            <a:normAutofit/>
          </a:bodyPr>
          <a:lstStyle/>
          <a:p>
            <a:pPr marL="457200" lvl="0" indent="-323850" algn="l" rtl="0">
              <a:lnSpc>
                <a:spcPct val="115000"/>
              </a:lnSpc>
              <a:spcBef>
                <a:spcPts val="1200"/>
              </a:spcBef>
              <a:spcAft>
                <a:spcPts val="0"/>
              </a:spcAft>
              <a:buSzPts val="1500"/>
              <a:buFont typeface="Nunito Sans"/>
              <a:buChar char="●"/>
            </a:pPr>
            <a:r>
              <a:rPr lang="pt-BR" sz="1500" b="1" dirty="0">
                <a:latin typeface="Nunito Sans"/>
                <a:ea typeface="Nunito Sans"/>
                <a:cs typeface="Nunito Sans"/>
                <a:sym typeface="Nunito Sans"/>
              </a:rPr>
              <a:t>Hipótese: </a:t>
            </a:r>
            <a:r>
              <a:rPr lang="pt-BR" sz="1500" dirty="0">
                <a:latin typeface="Cambria Math"/>
                <a:ea typeface="Cambria Math"/>
                <a:cs typeface="Cambria Math"/>
                <a:sym typeface="Cambria Math"/>
              </a:rPr>
              <a:t>Y</a:t>
            </a:r>
            <a:r>
              <a:rPr lang="pt-BR" sz="1500" dirty="0">
                <a:latin typeface="Nunito Sans"/>
                <a:ea typeface="Nunito Sans"/>
                <a:cs typeface="Nunito Sans"/>
                <a:sym typeface="Nunito Sans"/>
              </a:rPr>
              <a:t> se comporta como um conjunto de blocos “</a:t>
            </a:r>
            <a:r>
              <a:rPr lang="pt-BR" sz="1500" dirty="0" err="1">
                <a:latin typeface="Nunito Sans"/>
                <a:ea typeface="Nunito Sans"/>
                <a:cs typeface="Nunito Sans"/>
                <a:sym typeface="Nunito Sans"/>
              </a:rPr>
              <a:t>if-else</a:t>
            </a:r>
            <a:r>
              <a:rPr lang="pt-BR" sz="1500" dirty="0">
                <a:latin typeface="Nunito Sans"/>
                <a:ea typeface="Nunito Sans"/>
                <a:cs typeface="Nunito Sans"/>
                <a:sym typeface="Nunito Sans"/>
              </a:rPr>
              <a:t>”</a:t>
            </a:r>
            <a:endParaRPr lang="pt-BR" sz="1500" dirty="0">
              <a:solidFill>
                <a:srgbClr val="FFFFFF"/>
              </a:solidFill>
              <a:latin typeface="Cambria Math"/>
              <a:ea typeface="Cambria Math"/>
              <a:cs typeface="Cambria Math"/>
              <a:sym typeface="Cambria Math"/>
            </a:endParaRPr>
          </a:p>
          <a:p>
            <a:pPr marL="457200" marR="0" indent="-320040" algn="l" rtl="0">
              <a:lnSpc>
                <a:spcPct val="150000"/>
              </a:lnSpc>
              <a:buClr>
                <a:schemeClr val="accent1"/>
              </a:buClr>
              <a:buSzPts val="1500"/>
              <a:buFont typeface="Nunito Sans" pitchFamily="2" charset="0"/>
              <a:buChar char="●"/>
            </a:pPr>
            <a:r>
              <a:rPr lang="pt-BR" sz="1500" b="1" i="0" dirty="0">
                <a:solidFill>
                  <a:srgbClr val="FFFFFF"/>
                </a:solidFill>
                <a:effectLst/>
                <a:latin typeface="Nunito Sans" pitchFamily="2" charset="0"/>
                <a:ea typeface="Nunito Sans" pitchFamily="2" charset="0"/>
                <a:cs typeface="Nunito Sans" pitchFamily="2" charset="0"/>
              </a:rPr>
              <a:t>Estimação: </a:t>
            </a:r>
            <a:r>
              <a:rPr lang="pt-BR" sz="1500" i="0" dirty="0">
                <a:solidFill>
                  <a:srgbClr val="FFFFFF"/>
                </a:solidFill>
                <a:effectLst/>
                <a:latin typeface="Nunito Sans" pitchFamily="2" charset="0"/>
                <a:ea typeface="Nunito Sans" pitchFamily="2" charset="0"/>
                <a:cs typeface="Nunito Sans" pitchFamily="2" charset="0"/>
              </a:rPr>
              <a:t>minimização de “impuridade”</a:t>
            </a:r>
          </a:p>
          <a:p>
            <a:pPr lvl="1" indent="-320040">
              <a:lnSpc>
                <a:spcPct val="150000"/>
              </a:lnSpc>
              <a:buSzPts val="1500"/>
              <a:buFont typeface="Courier New" panose="02070309020205020404" pitchFamily="49" charset="0"/>
              <a:buChar char="o"/>
            </a:pPr>
            <a:r>
              <a:rPr lang="pt-BR" sz="1200" i="0" dirty="0">
                <a:solidFill>
                  <a:srgbClr val="FFFFFF"/>
                </a:solidFill>
                <a:effectLst/>
                <a:latin typeface="Nunito Sans" pitchFamily="2" charset="0"/>
                <a:ea typeface="Nunito Sans" pitchFamily="2" charset="0"/>
                <a:cs typeface="Nunito Sans" pitchFamily="2" charset="0"/>
              </a:rPr>
              <a:t>Quais variáveis utilizar em cada split e como</a:t>
            </a:r>
          </a:p>
          <a:p>
            <a:pPr marL="137160" marR="0" indent="0" algn="l" rtl="0">
              <a:lnSpc>
                <a:spcPct val="150000"/>
              </a:lnSpc>
              <a:spcBef>
                <a:spcPts val="1200"/>
              </a:spcBef>
              <a:buClr>
                <a:schemeClr val="accent1"/>
              </a:buClr>
              <a:buSzPts val="1500"/>
              <a:buNone/>
            </a:pPr>
            <a:r>
              <a:rPr lang="pt-BR" sz="1500" b="1" dirty="0">
                <a:latin typeface="Nunito Sans"/>
                <a:ea typeface="Nunito Sans"/>
                <a:cs typeface="Nunito Sans"/>
                <a:sym typeface="Nunito Sans"/>
              </a:rPr>
              <a:t>Características gerais:</a:t>
            </a:r>
            <a:endParaRPr sz="1500" b="1" dirty="0">
              <a:latin typeface="Nunito Sans"/>
              <a:ea typeface="Nunito Sans"/>
              <a:cs typeface="Nunito Sans"/>
              <a:sym typeface="Nunito Sans"/>
            </a:endParaRPr>
          </a:p>
          <a:p>
            <a:pPr marL="457200" lvl="0" indent="-323850" algn="l" rtl="0">
              <a:lnSpc>
                <a:spcPct val="115000"/>
              </a:lnSpc>
              <a:spcBef>
                <a:spcPts val="1000"/>
              </a:spcBef>
              <a:spcAft>
                <a:spcPts val="0"/>
              </a:spcAft>
              <a:buSzPts val="1500"/>
              <a:buFont typeface="Nunito Sans"/>
              <a:buChar char="●"/>
            </a:pPr>
            <a:r>
              <a:rPr lang="pt-BR" sz="1500" dirty="0">
                <a:latin typeface="Nunito Sans"/>
                <a:ea typeface="Nunito Sans"/>
                <a:cs typeface="Nunito Sans"/>
                <a:sym typeface="Nunito Sans"/>
              </a:rPr>
              <a:t>Modelo </a:t>
            </a:r>
            <a:r>
              <a:rPr lang="pt-BR" sz="1500" b="1" dirty="0">
                <a:latin typeface="Nunito Sans"/>
                <a:ea typeface="Nunito Sans"/>
                <a:cs typeface="Nunito Sans"/>
                <a:sym typeface="Nunito Sans"/>
              </a:rPr>
              <a:t>não-paramétrico</a:t>
            </a:r>
            <a:r>
              <a:rPr lang="pt-BR" sz="1500" dirty="0">
                <a:latin typeface="Nunito Sans"/>
                <a:ea typeface="Nunito Sans"/>
                <a:cs typeface="Nunito Sans"/>
                <a:sym typeface="Nunito Sans"/>
              </a:rPr>
              <a:t> (“menos-paramétrico”)</a:t>
            </a:r>
            <a:endParaRPr sz="1500" dirty="0">
              <a:latin typeface="Nunito Sans"/>
              <a:ea typeface="Nunito Sans"/>
              <a:cs typeface="Nunito Sans"/>
              <a:sym typeface="Nunito Sans"/>
            </a:endParaRPr>
          </a:p>
          <a:p>
            <a:pPr marL="457200" lvl="0" indent="-323850" algn="l" rtl="0">
              <a:lnSpc>
                <a:spcPct val="115000"/>
              </a:lnSpc>
              <a:spcBef>
                <a:spcPts val="0"/>
              </a:spcBef>
              <a:spcAft>
                <a:spcPts val="0"/>
              </a:spcAft>
              <a:buSzPts val="1500"/>
              <a:buFont typeface="Nunito Sans"/>
              <a:buChar char="●"/>
            </a:pPr>
            <a:r>
              <a:rPr lang="pt-BR" sz="1500" dirty="0">
                <a:latin typeface="Nunito Sans"/>
                <a:ea typeface="Nunito Sans"/>
                <a:cs typeface="Nunito Sans"/>
                <a:sym typeface="Nunito Sans"/>
              </a:rPr>
              <a:t>Ainda assim, simples. Podemos usar </a:t>
            </a:r>
            <a:r>
              <a:rPr lang="pt-BR" sz="1500" i="1" dirty="0">
                <a:latin typeface="Nunito Sans"/>
                <a:ea typeface="Nunito Sans"/>
                <a:cs typeface="Nunito Sans"/>
                <a:sym typeface="Nunito Sans"/>
              </a:rPr>
              <a:t>várias ao mesmo tempo</a:t>
            </a:r>
          </a:p>
        </p:txBody>
      </p:sp>
      <p:pic>
        <p:nvPicPr>
          <p:cNvPr id="3" name="Picture 2">
            <a:extLst>
              <a:ext uri="{FF2B5EF4-FFF2-40B4-BE49-F238E27FC236}">
                <a16:creationId xmlns:a16="http://schemas.microsoft.com/office/drawing/2014/main" id="{BD4D8304-B642-CEA2-C9B7-8BD57632BE85}"/>
              </a:ext>
            </a:extLst>
          </p:cNvPr>
          <p:cNvPicPr>
            <a:picLocks noChangeAspect="1"/>
          </p:cNvPicPr>
          <p:nvPr/>
        </p:nvPicPr>
        <p:blipFill>
          <a:blip r:embed="rId3"/>
          <a:srcRect/>
          <a:stretch/>
        </p:blipFill>
        <p:spPr>
          <a:xfrm>
            <a:off x="5223966" y="1274522"/>
            <a:ext cx="3144323" cy="1553951"/>
          </a:xfrm>
          <a:prstGeom prst="rect">
            <a:avLst/>
          </a:prstGeom>
        </p:spPr>
      </p:pic>
      <p:pic>
        <p:nvPicPr>
          <p:cNvPr id="5" name="Picture 4">
            <a:extLst>
              <a:ext uri="{FF2B5EF4-FFF2-40B4-BE49-F238E27FC236}">
                <a16:creationId xmlns:a16="http://schemas.microsoft.com/office/drawing/2014/main" id="{0426D58B-A7E0-7C6D-CA0C-9A1A2EBE7CFF}"/>
              </a:ext>
            </a:extLst>
          </p:cNvPr>
          <p:cNvPicPr>
            <a:picLocks noChangeAspect="1"/>
          </p:cNvPicPr>
          <p:nvPr/>
        </p:nvPicPr>
        <p:blipFill>
          <a:blip r:embed="rId4"/>
          <a:stretch>
            <a:fillRect/>
          </a:stretch>
        </p:blipFill>
        <p:spPr>
          <a:xfrm>
            <a:off x="5223966" y="3043921"/>
            <a:ext cx="2106081" cy="190277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71A0-AEA4-1AF0-03ED-70345F37F994}"/>
              </a:ext>
            </a:extLst>
          </p:cNvPr>
          <p:cNvSpPr>
            <a:spLocks noGrp="1"/>
          </p:cNvSpPr>
          <p:nvPr>
            <p:ph type="title"/>
          </p:nvPr>
        </p:nvSpPr>
        <p:spPr/>
        <p:txBody>
          <a:bodyPr>
            <a:normAutofit fontScale="90000"/>
          </a:bodyPr>
          <a:lstStyle/>
          <a:p>
            <a:r>
              <a:rPr lang="en-US" dirty="0" err="1"/>
              <a:t>Conceitos</a:t>
            </a:r>
            <a:r>
              <a:rPr lang="en-US" dirty="0"/>
              <a:t> – </a:t>
            </a:r>
            <a:r>
              <a:rPr lang="en-US" dirty="0" err="1"/>
              <a:t>Métodos</a:t>
            </a:r>
            <a:r>
              <a:rPr lang="en-US" dirty="0"/>
              <a:t> de </a:t>
            </a:r>
            <a:r>
              <a:rPr lang="en-US" dirty="0" err="1"/>
              <a:t>Estimação</a:t>
            </a:r>
            <a:endParaRPr lang="pt-BR"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2116DE4-CAD3-AFA6-249D-87118F0D34FE}"/>
                  </a:ext>
                </a:extLst>
              </p:cNvPr>
              <p:cNvSpPr>
                <a:spLocks noGrp="1"/>
              </p:cNvSpPr>
              <p:nvPr>
                <p:ph type="body" idx="1"/>
              </p:nvPr>
            </p:nvSpPr>
            <p:spPr/>
            <p:txBody>
              <a:bodyPr>
                <a:normAutofit lnSpcReduction="10000"/>
              </a:bodyPr>
              <a:lstStyle/>
              <a:p>
                <a:r>
                  <a:rPr lang="en-US" dirty="0"/>
                  <a:t>Máxima </a:t>
                </a:r>
                <a:r>
                  <a:rPr lang="en-US" dirty="0" err="1"/>
                  <a:t>verossimilhança</a:t>
                </a:r>
                <a:endParaRPr lang="en-US" dirty="0"/>
              </a:p>
              <a:p>
                <a:pPr lvl="1"/>
                <a:r>
                  <a:rPr lang="en-US" dirty="0" err="1"/>
                  <a:t>Maximizar</a:t>
                </a:r>
                <a:r>
                  <a:rPr lang="en-US" dirty="0"/>
                  <a:t> a </a:t>
                </a:r>
                <a:r>
                  <a:rPr lang="en-US" dirty="0" err="1"/>
                  <a:t>probabilidade</a:t>
                </a:r>
                <a:r>
                  <a:rPr lang="en-US" dirty="0"/>
                  <a:t> do </a:t>
                </a:r>
                <a:r>
                  <a:rPr lang="en-US" dirty="0" err="1"/>
                  <a:t>modelo</a:t>
                </a:r>
                <a:r>
                  <a:rPr lang="en-US" dirty="0"/>
                  <a:t> </a:t>
                </a:r>
                <a:r>
                  <a:rPr lang="en-US" dirty="0" err="1"/>
                  <a:t>estimado</a:t>
                </a:r>
                <a:r>
                  <a:rPr lang="en-US" dirty="0"/>
                  <a:t> </a:t>
                </a:r>
                <a:r>
                  <a:rPr lang="en-US" dirty="0" err="1"/>
                  <a:t>ter</a:t>
                </a:r>
                <a:r>
                  <a:rPr lang="en-US" dirty="0"/>
                  <a:t> </a:t>
                </a:r>
                <a:r>
                  <a:rPr lang="en-US" dirty="0" err="1"/>
                  <a:t>gerado</a:t>
                </a:r>
                <a:r>
                  <a:rPr lang="en-US" dirty="0"/>
                  <a:t> a </a:t>
                </a:r>
                <a:r>
                  <a:rPr lang="en-US" dirty="0" err="1"/>
                  <a:t>amostra</a:t>
                </a:r>
                <a:r>
                  <a:rPr lang="en-US" dirty="0"/>
                  <a:t> em </a:t>
                </a:r>
                <a:r>
                  <a:rPr lang="en-US" dirty="0" err="1"/>
                  <a:t>mãos</a:t>
                </a:r>
                <a:endParaRPr lang="en-US" dirty="0"/>
              </a:p>
              <a:p>
                <a:pPr marL="596900" lvl="1" indent="0">
                  <a:buNone/>
                </a:pPr>
                <a:endParaRPr lang="en-US" dirty="0"/>
              </a:p>
              <a:p>
                <a:r>
                  <a:rPr lang="en-US" dirty="0" err="1"/>
                  <a:t>Minimização</a:t>
                </a:r>
                <a:r>
                  <a:rPr lang="en-US" dirty="0"/>
                  <a:t> de </a:t>
                </a:r>
                <a:r>
                  <a:rPr lang="en-US" dirty="0" err="1"/>
                  <a:t>impuridade</a:t>
                </a:r>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err="1"/>
                  <a:t>Critério</a:t>
                </a:r>
                <a:r>
                  <a:rPr lang="en-US" dirty="0"/>
                  <a:t> – Gini: </a:t>
                </a:r>
                <a14:m>
                  <m:oMath xmlns:m="http://schemas.openxmlformats.org/officeDocument/2006/math">
                    <m:r>
                      <a:rPr lang="en-US" b="0" i="1" smtClean="0">
                        <a:latin typeface="Cambria Math" panose="02040503050406030204" pitchFamily="18" charset="0"/>
                      </a:rPr>
                      <m:t>1 −</m:t>
                    </m:r>
                    <m:r>
                      <a:rPr lang="en-US" b="0" i="1" smtClean="0">
                        <a:latin typeface="Cambria Math" panose="02040503050406030204" pitchFamily="18" charset="0"/>
                      </a:rPr>
                      <m:t>𝑃</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=1</m:t>
                            </m:r>
                          </m:e>
                        </m:d>
                      </m:e>
                      <m:sup>
                        <m:r>
                          <a:rPr lang="en-US" b="0" i="1" smtClean="0">
                            <a:latin typeface="Cambria Math" panose="02040503050406030204" pitchFamily="18" charset="0"/>
                          </a:rPr>
                          <m:t>2</m:t>
                        </m:r>
                      </m:sup>
                    </m:sSup>
                    <m:r>
                      <a:rPr lang="en-US" b="0" i="1" smtClean="0">
                        <a:latin typeface="Cambria Math" panose="02040503050406030204" pitchFamily="18" charset="0"/>
                      </a:rPr>
                      <m:t> −</m:t>
                    </m:r>
                    <m:r>
                      <a:rPr lang="en-US" b="0" i="1" smtClean="0">
                        <a:latin typeface="Cambria Math" panose="02040503050406030204" pitchFamily="18" charset="0"/>
                      </a:rPr>
                      <m:t>𝑃</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=0</m:t>
                            </m:r>
                          </m:e>
                        </m:d>
                      </m:e>
                      <m:sup>
                        <m:r>
                          <a:rPr lang="en-US" b="0" i="1" smtClean="0">
                            <a:latin typeface="Cambria Math" panose="02040503050406030204" pitchFamily="18" charset="0"/>
                          </a:rPr>
                          <m:t>2</m:t>
                        </m:r>
                      </m:sup>
                    </m:sSup>
                  </m:oMath>
                </a14:m>
                <a:endParaRPr lang="en-US" dirty="0"/>
              </a:p>
              <a:p>
                <a:endParaRPr lang="en-US" dirty="0"/>
              </a:p>
              <a:p>
                <a:r>
                  <a:rPr lang="en-US" dirty="0" err="1"/>
                  <a:t>Importante</a:t>
                </a:r>
                <a:r>
                  <a:rPr lang="en-US" dirty="0"/>
                  <a:t>: em </a:t>
                </a:r>
                <a:r>
                  <a:rPr lang="en-US" dirty="0" err="1"/>
                  <a:t>essência</a:t>
                </a:r>
                <a:r>
                  <a:rPr lang="en-US" dirty="0"/>
                  <a:t>, </a:t>
                </a:r>
                <a:r>
                  <a:rPr lang="en-US" dirty="0" err="1"/>
                  <a:t>são</a:t>
                </a:r>
                <a:r>
                  <a:rPr lang="en-US" dirty="0"/>
                  <a:t> </a:t>
                </a:r>
                <a:r>
                  <a:rPr lang="en-US" dirty="0" err="1"/>
                  <a:t>minimizações</a:t>
                </a:r>
                <a:r>
                  <a:rPr lang="en-US" dirty="0"/>
                  <a:t> de </a:t>
                </a:r>
                <a:r>
                  <a:rPr lang="en-US" dirty="0" err="1"/>
                  <a:t>erro</a:t>
                </a:r>
                <a:endParaRPr lang="en-US" dirty="0"/>
              </a:p>
              <a:p>
                <a:pPr lvl="1"/>
                <a:endParaRPr lang="pt-BR" dirty="0"/>
              </a:p>
            </p:txBody>
          </p:sp>
        </mc:Choice>
        <mc:Fallback xmlns="">
          <p:sp>
            <p:nvSpPr>
              <p:cNvPr id="3" name="Text Placeholder 2">
                <a:extLst>
                  <a:ext uri="{FF2B5EF4-FFF2-40B4-BE49-F238E27FC236}">
                    <a16:creationId xmlns:a16="http://schemas.microsoft.com/office/drawing/2014/main" id="{E2116DE4-CAD3-AFA6-249D-87118F0D34FE}"/>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pt-BR">
                    <a:noFill/>
                  </a:rPr>
                  <a:t> </a:t>
                </a:r>
              </a:p>
            </p:txBody>
          </p:sp>
        </mc:Fallback>
      </mc:AlternateContent>
      <p:sp>
        <p:nvSpPr>
          <p:cNvPr id="4" name="Slide Number Placeholder 3">
            <a:extLst>
              <a:ext uri="{FF2B5EF4-FFF2-40B4-BE49-F238E27FC236}">
                <a16:creationId xmlns:a16="http://schemas.microsoft.com/office/drawing/2014/main" id="{811D380E-B330-5401-0EEB-D31B1F270E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47</a:t>
            </a:fld>
            <a:endParaRPr lang="pt-BR"/>
          </a:p>
        </p:txBody>
      </p:sp>
      <p:pic>
        <p:nvPicPr>
          <p:cNvPr id="5" name="Picture 4">
            <a:extLst>
              <a:ext uri="{FF2B5EF4-FFF2-40B4-BE49-F238E27FC236}">
                <a16:creationId xmlns:a16="http://schemas.microsoft.com/office/drawing/2014/main" id="{A4E45C3D-2E48-B504-FDCB-3501D3D5EA5C}"/>
              </a:ext>
            </a:extLst>
          </p:cNvPr>
          <p:cNvPicPr>
            <a:picLocks noChangeAspect="1"/>
          </p:cNvPicPr>
          <p:nvPr/>
        </p:nvPicPr>
        <p:blipFill>
          <a:blip r:embed="rId3"/>
          <a:stretch>
            <a:fillRect/>
          </a:stretch>
        </p:blipFill>
        <p:spPr>
          <a:xfrm>
            <a:off x="1304926" y="2328341"/>
            <a:ext cx="5008788" cy="1164997"/>
          </a:xfrm>
          <a:prstGeom prst="rect">
            <a:avLst/>
          </a:prstGeom>
        </p:spPr>
      </p:pic>
      <p:sp>
        <p:nvSpPr>
          <p:cNvPr id="6" name="TextBox 5">
            <a:extLst>
              <a:ext uri="{FF2B5EF4-FFF2-40B4-BE49-F238E27FC236}">
                <a16:creationId xmlns:a16="http://schemas.microsoft.com/office/drawing/2014/main" id="{2F4D2D1B-6F0A-ECBF-1601-67DBD78B1467}"/>
              </a:ext>
            </a:extLst>
          </p:cNvPr>
          <p:cNvSpPr txBox="1"/>
          <p:nvPr/>
        </p:nvSpPr>
        <p:spPr>
          <a:xfrm>
            <a:off x="2816653" y="2687995"/>
            <a:ext cx="288862" cy="307777"/>
          </a:xfrm>
          <a:prstGeom prst="rect">
            <a:avLst/>
          </a:prstGeom>
          <a:noFill/>
        </p:spPr>
        <p:txBody>
          <a:bodyPr wrap="none" rtlCol="0">
            <a:spAutoFit/>
          </a:bodyPr>
          <a:lstStyle/>
          <a:p>
            <a:r>
              <a:rPr lang="en-US" dirty="0"/>
              <a:t>&lt;</a:t>
            </a:r>
            <a:endParaRPr lang="pt-BR" dirty="0"/>
          </a:p>
        </p:txBody>
      </p:sp>
      <p:sp>
        <p:nvSpPr>
          <p:cNvPr id="7" name="TextBox 6">
            <a:extLst>
              <a:ext uri="{FF2B5EF4-FFF2-40B4-BE49-F238E27FC236}">
                <a16:creationId xmlns:a16="http://schemas.microsoft.com/office/drawing/2014/main" id="{D2F82F90-86FE-F3D2-BA39-F45FBB36762F}"/>
              </a:ext>
            </a:extLst>
          </p:cNvPr>
          <p:cNvSpPr txBox="1"/>
          <p:nvPr/>
        </p:nvSpPr>
        <p:spPr>
          <a:xfrm>
            <a:off x="4565183" y="2687994"/>
            <a:ext cx="288862" cy="307777"/>
          </a:xfrm>
          <a:prstGeom prst="rect">
            <a:avLst/>
          </a:prstGeom>
          <a:noFill/>
        </p:spPr>
        <p:txBody>
          <a:bodyPr wrap="none" rtlCol="0">
            <a:spAutoFit/>
          </a:bodyPr>
          <a:lstStyle/>
          <a:p>
            <a:r>
              <a:rPr lang="en-US" dirty="0"/>
              <a:t>&lt;</a:t>
            </a:r>
            <a:endParaRPr lang="pt-BR" dirty="0"/>
          </a:p>
        </p:txBody>
      </p:sp>
    </p:spTree>
    <p:extLst>
      <p:ext uri="{BB962C8B-B14F-4D97-AF65-F5344CB8AC3E}">
        <p14:creationId xmlns:p14="http://schemas.microsoft.com/office/powerpoint/2010/main" val="81195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FAFB3-E1FD-B290-6B3F-3FC27CE4C80B}"/>
              </a:ext>
            </a:extLst>
          </p:cNvPr>
          <p:cNvSpPr>
            <a:spLocks noGrp="1"/>
          </p:cNvSpPr>
          <p:nvPr>
            <p:ph type="title"/>
          </p:nvPr>
        </p:nvSpPr>
        <p:spPr/>
        <p:txBody>
          <a:bodyPr>
            <a:normAutofit fontScale="90000"/>
          </a:bodyPr>
          <a:lstStyle/>
          <a:p>
            <a:r>
              <a:rPr lang="pt-BR" dirty="0"/>
              <a:t>3.2.2 </a:t>
            </a:r>
            <a:r>
              <a:rPr lang="pt-BR" dirty="0" err="1"/>
              <a:t>Decision</a:t>
            </a:r>
            <a:r>
              <a:rPr lang="pt-BR" dirty="0"/>
              <a:t> </a:t>
            </a:r>
            <a:r>
              <a:rPr lang="pt-BR" dirty="0" err="1"/>
              <a:t>Trees</a:t>
            </a:r>
            <a:endParaRPr lang="pt-BR" dirty="0"/>
          </a:p>
        </p:txBody>
      </p:sp>
      <p:sp>
        <p:nvSpPr>
          <p:cNvPr id="3" name="Text Placeholder 2">
            <a:extLst>
              <a:ext uri="{FF2B5EF4-FFF2-40B4-BE49-F238E27FC236}">
                <a16:creationId xmlns:a16="http://schemas.microsoft.com/office/drawing/2014/main" id="{A6E08F66-DB75-1573-54C3-80FDFEF0F0FA}"/>
              </a:ext>
            </a:extLst>
          </p:cNvPr>
          <p:cNvSpPr>
            <a:spLocks noGrp="1"/>
          </p:cNvSpPr>
          <p:nvPr>
            <p:ph type="body" idx="1"/>
          </p:nvPr>
        </p:nvSpPr>
        <p:spPr>
          <a:xfrm>
            <a:off x="311700" y="1152474"/>
            <a:ext cx="8520600" cy="3764299"/>
          </a:xfrm>
        </p:spPr>
        <p:txBody>
          <a:bodyPr>
            <a:normAutofit/>
          </a:bodyPr>
          <a:lstStyle/>
          <a:p>
            <a:r>
              <a:rPr lang="en-US" dirty="0" err="1"/>
              <a:t>Hiperparâmetros</a:t>
            </a:r>
            <a:r>
              <a:rPr lang="en-US" dirty="0"/>
              <a:t>:</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r>
              <a:rPr lang="pt-BR" sz="1800" dirty="0">
                <a:solidFill>
                  <a:schemeClr val="tx1"/>
                </a:solidFill>
                <a:latin typeface="Nunito Sans"/>
                <a:ea typeface="Nunito Sans"/>
                <a:cs typeface="Nunito Sans"/>
                <a:sym typeface="Nunito Sans"/>
              </a:rPr>
              <a:t>Mais informações </a:t>
            </a:r>
            <a:r>
              <a:rPr lang="pt-BR" sz="1800" u="sng" dirty="0">
                <a:solidFill>
                  <a:schemeClr val="accent1"/>
                </a:solidFill>
                <a:latin typeface="Nunito Sans"/>
                <a:ea typeface="Nunito Sans"/>
                <a:cs typeface="Nunito Sans"/>
                <a:sym typeface="Nunito Sans"/>
                <a:hlinkClick r:id="rId2">
                  <a:extLst>
                    <a:ext uri="{A12FA001-AC4F-418D-AE19-62706E023703}">
                      <ahyp:hlinkClr xmlns:ahyp="http://schemas.microsoft.com/office/drawing/2018/hyperlinkcolor" val="tx"/>
                    </a:ext>
                  </a:extLst>
                </a:hlinkClick>
              </a:rPr>
              <a:t>aqui</a:t>
            </a:r>
            <a:endParaRPr lang="pt-BR" dirty="0">
              <a:solidFill>
                <a:schemeClr val="accent1"/>
              </a:solidFill>
            </a:endParaRPr>
          </a:p>
          <a:p>
            <a:pPr marL="114300" indent="0">
              <a:buNone/>
            </a:pPr>
            <a:endParaRPr lang="pt-BR" dirty="0"/>
          </a:p>
        </p:txBody>
      </p:sp>
      <p:sp>
        <p:nvSpPr>
          <p:cNvPr id="4" name="Slide Number Placeholder 3">
            <a:extLst>
              <a:ext uri="{FF2B5EF4-FFF2-40B4-BE49-F238E27FC236}">
                <a16:creationId xmlns:a16="http://schemas.microsoft.com/office/drawing/2014/main" id="{C9295E0A-F2C8-94F9-8432-772D88475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48</a:t>
            </a:fld>
            <a:endParaRPr lang="pt-BR"/>
          </a:p>
        </p:txBody>
      </p:sp>
      <p:graphicFrame>
        <p:nvGraphicFramePr>
          <p:cNvPr id="7" name="Table 6">
            <a:extLst>
              <a:ext uri="{FF2B5EF4-FFF2-40B4-BE49-F238E27FC236}">
                <a16:creationId xmlns:a16="http://schemas.microsoft.com/office/drawing/2014/main" id="{F3000A96-E9C7-8EE4-BBDC-26BEAC4E34E4}"/>
              </a:ext>
            </a:extLst>
          </p:cNvPr>
          <p:cNvGraphicFramePr>
            <a:graphicFrameLocks noGrp="1"/>
          </p:cNvGraphicFramePr>
          <p:nvPr>
            <p:extLst>
              <p:ext uri="{D42A27DB-BD31-4B8C-83A1-F6EECF244321}">
                <p14:modId xmlns:p14="http://schemas.microsoft.com/office/powerpoint/2010/main" val="174254844"/>
              </p:ext>
            </p:extLst>
          </p:nvPr>
        </p:nvGraphicFramePr>
        <p:xfrm>
          <a:off x="577121" y="1881370"/>
          <a:ext cx="7316836" cy="1854200"/>
        </p:xfrm>
        <a:graphic>
          <a:graphicData uri="http://schemas.openxmlformats.org/drawingml/2006/table">
            <a:tbl>
              <a:tblPr firstRow="1" bandRow="1">
                <a:tableStyleId>{69012ECD-51FC-41F1-AA8D-1B2483CD663E}</a:tableStyleId>
              </a:tblPr>
              <a:tblGrid>
                <a:gridCol w="4594486">
                  <a:extLst>
                    <a:ext uri="{9D8B030D-6E8A-4147-A177-3AD203B41FA5}">
                      <a16:colId xmlns:a16="http://schemas.microsoft.com/office/drawing/2014/main" val="2611296380"/>
                    </a:ext>
                  </a:extLst>
                </a:gridCol>
                <a:gridCol w="2722350">
                  <a:extLst>
                    <a:ext uri="{9D8B030D-6E8A-4147-A177-3AD203B41FA5}">
                      <a16:colId xmlns:a16="http://schemas.microsoft.com/office/drawing/2014/main" val="3372247156"/>
                    </a:ext>
                  </a:extLst>
                </a:gridCol>
              </a:tblGrid>
              <a:tr h="370840">
                <a:tc>
                  <a:txBody>
                    <a:bodyPr/>
                    <a:lstStyle/>
                    <a:p>
                      <a:r>
                        <a:rPr lang="en-US" dirty="0" err="1">
                          <a:solidFill>
                            <a:schemeClr val="tx1"/>
                          </a:solidFill>
                          <a:latin typeface="Nunito Sans" pitchFamily="2" charset="0"/>
                        </a:rPr>
                        <a:t>Objetivo</a:t>
                      </a:r>
                      <a:endParaRPr lang="pt-BR" dirty="0">
                        <a:solidFill>
                          <a:schemeClr val="tx1"/>
                        </a:solidFill>
                        <a:latin typeface="Nunito Sans" pitchFamily="2" charset="0"/>
                      </a:endParaRPr>
                    </a:p>
                  </a:txBody>
                  <a:tcPr/>
                </a:tc>
                <a:tc>
                  <a:txBody>
                    <a:bodyPr/>
                    <a:lstStyle/>
                    <a:p>
                      <a:r>
                        <a:rPr lang="en-US" dirty="0">
                          <a:solidFill>
                            <a:schemeClr val="tx1"/>
                          </a:solidFill>
                          <a:latin typeface="Nunito Sans" pitchFamily="2" charset="0"/>
                        </a:rPr>
                        <a:t>Nome</a:t>
                      </a:r>
                      <a:endParaRPr lang="pt-BR" dirty="0">
                        <a:solidFill>
                          <a:schemeClr val="tx1"/>
                        </a:solidFill>
                        <a:latin typeface="Nunito Sans" pitchFamily="2" charset="0"/>
                      </a:endParaRPr>
                    </a:p>
                  </a:txBody>
                  <a:tcPr/>
                </a:tc>
                <a:extLst>
                  <a:ext uri="{0D108BD9-81ED-4DB2-BD59-A6C34878D82A}">
                    <a16:rowId xmlns:a16="http://schemas.microsoft.com/office/drawing/2014/main" val="3147776871"/>
                  </a:ext>
                </a:extLst>
              </a:tr>
              <a:tr h="370840">
                <a:tc>
                  <a:txBody>
                    <a:bodyPr/>
                    <a:lstStyle/>
                    <a:p>
                      <a:r>
                        <a:rPr lang="en-US" dirty="0">
                          <a:latin typeface="Nunito Sans" pitchFamily="2" charset="0"/>
                        </a:rPr>
                        <a:t>Como </a:t>
                      </a:r>
                      <a:r>
                        <a:rPr lang="en-US" dirty="0" err="1">
                          <a:latin typeface="Nunito Sans" pitchFamily="2" charset="0"/>
                        </a:rPr>
                        <a:t>escolho</a:t>
                      </a:r>
                      <a:r>
                        <a:rPr lang="en-US" dirty="0">
                          <a:latin typeface="Nunito Sans" pitchFamily="2" charset="0"/>
                        </a:rPr>
                        <a:t> a </a:t>
                      </a:r>
                      <a:r>
                        <a:rPr lang="en-US" dirty="0" err="1">
                          <a:latin typeface="Nunito Sans" pitchFamily="2" charset="0"/>
                        </a:rPr>
                        <a:t>ordem</a:t>
                      </a:r>
                      <a:r>
                        <a:rPr lang="en-US" dirty="0">
                          <a:latin typeface="Nunito Sans" pitchFamily="2" charset="0"/>
                        </a:rPr>
                        <a:t> das Vs de split?</a:t>
                      </a:r>
                      <a:endParaRPr lang="pt-BR" dirty="0">
                        <a:latin typeface="Nunito Sans" pitchFamily="2" charset="0"/>
                      </a:endParaRPr>
                    </a:p>
                  </a:txBody>
                  <a:tcPr/>
                </a:tc>
                <a:tc>
                  <a:txBody>
                    <a:bodyPr/>
                    <a:lstStyle/>
                    <a:p>
                      <a:r>
                        <a:rPr lang="en-US" dirty="0">
                          <a:latin typeface="Nunito Sans" pitchFamily="2" charset="0"/>
                        </a:rPr>
                        <a:t>criterion</a:t>
                      </a:r>
                      <a:endParaRPr lang="pt-BR" dirty="0">
                        <a:latin typeface="Nunito Sans" pitchFamily="2" charset="0"/>
                      </a:endParaRPr>
                    </a:p>
                  </a:txBody>
                  <a:tcPr/>
                </a:tc>
                <a:extLst>
                  <a:ext uri="{0D108BD9-81ED-4DB2-BD59-A6C34878D82A}">
                    <a16:rowId xmlns:a16="http://schemas.microsoft.com/office/drawing/2014/main" val="4254911670"/>
                  </a:ext>
                </a:extLst>
              </a:tr>
              <a:tr h="370840">
                <a:tc>
                  <a:txBody>
                    <a:bodyPr/>
                    <a:lstStyle/>
                    <a:p>
                      <a:r>
                        <a:rPr lang="en-US" dirty="0">
                          <a:latin typeface="Nunito Sans" pitchFamily="2" charset="0"/>
                        </a:rPr>
                        <a:t>Com Vs </a:t>
                      </a:r>
                      <a:r>
                        <a:rPr lang="en-US" dirty="0" err="1">
                          <a:latin typeface="Nunito Sans" pitchFamily="2" charset="0"/>
                        </a:rPr>
                        <a:t>contínuas</a:t>
                      </a:r>
                      <a:r>
                        <a:rPr lang="en-US" dirty="0">
                          <a:latin typeface="Nunito Sans" pitchFamily="2" charset="0"/>
                        </a:rPr>
                        <a:t>, </a:t>
                      </a:r>
                      <a:r>
                        <a:rPr lang="en-US" dirty="0" err="1">
                          <a:latin typeface="Nunito Sans" pitchFamily="2" charset="0"/>
                        </a:rPr>
                        <a:t>como</a:t>
                      </a:r>
                      <a:r>
                        <a:rPr lang="en-US" dirty="0">
                          <a:latin typeface="Nunito Sans" pitchFamily="2" charset="0"/>
                        </a:rPr>
                        <a:t> </a:t>
                      </a:r>
                      <a:r>
                        <a:rPr lang="en-US" dirty="0" err="1">
                          <a:latin typeface="Nunito Sans" pitchFamily="2" charset="0"/>
                        </a:rPr>
                        <a:t>defino</a:t>
                      </a:r>
                      <a:r>
                        <a:rPr lang="en-US" dirty="0">
                          <a:latin typeface="Nunito Sans" pitchFamily="2" charset="0"/>
                        </a:rPr>
                        <a:t> o </a:t>
                      </a:r>
                      <a:r>
                        <a:rPr lang="en-US" dirty="0" err="1">
                          <a:latin typeface="Nunito Sans" pitchFamily="2" charset="0"/>
                        </a:rPr>
                        <a:t>ponto</a:t>
                      </a:r>
                      <a:r>
                        <a:rPr lang="en-US" dirty="0">
                          <a:latin typeface="Nunito Sans" pitchFamily="2" charset="0"/>
                        </a:rPr>
                        <a:t> de split?</a:t>
                      </a:r>
                      <a:endParaRPr lang="pt-BR" dirty="0">
                        <a:latin typeface="Nunito Sans" pitchFamily="2" charset="0"/>
                      </a:endParaRPr>
                    </a:p>
                  </a:txBody>
                  <a:tcPr/>
                </a:tc>
                <a:tc>
                  <a:txBody>
                    <a:bodyPr/>
                    <a:lstStyle/>
                    <a:p>
                      <a:r>
                        <a:rPr lang="en-US" dirty="0">
                          <a:latin typeface="Nunito Sans" pitchFamily="2" charset="0"/>
                        </a:rPr>
                        <a:t>criterion</a:t>
                      </a:r>
                      <a:endParaRPr lang="pt-BR" dirty="0">
                        <a:latin typeface="Nunito Sans" pitchFamily="2" charset="0"/>
                      </a:endParaRPr>
                    </a:p>
                  </a:txBody>
                  <a:tcPr/>
                </a:tc>
                <a:extLst>
                  <a:ext uri="{0D108BD9-81ED-4DB2-BD59-A6C34878D82A}">
                    <a16:rowId xmlns:a16="http://schemas.microsoft.com/office/drawing/2014/main" val="4020617491"/>
                  </a:ext>
                </a:extLst>
              </a:tr>
              <a:tr h="370840">
                <a:tc>
                  <a:txBody>
                    <a:bodyPr/>
                    <a:lstStyle/>
                    <a:p>
                      <a:r>
                        <a:rPr lang="en-US" dirty="0" err="1">
                          <a:latin typeface="Nunito Sans" pitchFamily="2" charset="0"/>
                        </a:rPr>
                        <a:t>Quando</a:t>
                      </a:r>
                      <a:r>
                        <a:rPr lang="en-US" dirty="0">
                          <a:latin typeface="Nunito Sans" pitchFamily="2" charset="0"/>
                        </a:rPr>
                        <a:t> </a:t>
                      </a:r>
                      <a:r>
                        <a:rPr lang="en-US" dirty="0" err="1">
                          <a:latin typeface="Nunito Sans" pitchFamily="2" charset="0"/>
                        </a:rPr>
                        <a:t>eu</a:t>
                      </a:r>
                      <a:r>
                        <a:rPr lang="en-US" dirty="0">
                          <a:latin typeface="Nunito Sans" pitchFamily="2" charset="0"/>
                        </a:rPr>
                        <a:t> </a:t>
                      </a:r>
                      <a:r>
                        <a:rPr lang="en-US" dirty="0" err="1">
                          <a:latin typeface="Nunito Sans" pitchFamily="2" charset="0"/>
                        </a:rPr>
                        <a:t>paro</a:t>
                      </a:r>
                      <a:r>
                        <a:rPr lang="en-US" dirty="0">
                          <a:latin typeface="Nunito Sans" pitchFamily="2" charset="0"/>
                        </a:rPr>
                        <a:t> de </a:t>
                      </a:r>
                      <a:r>
                        <a:rPr lang="en-US" dirty="0" err="1">
                          <a:latin typeface="Nunito Sans" pitchFamily="2" charset="0"/>
                        </a:rPr>
                        <a:t>tentar</a:t>
                      </a:r>
                      <a:r>
                        <a:rPr lang="en-US" dirty="0">
                          <a:latin typeface="Nunito Sans" pitchFamily="2" charset="0"/>
                        </a:rPr>
                        <a:t> </a:t>
                      </a:r>
                      <a:r>
                        <a:rPr lang="en-US" dirty="0" err="1">
                          <a:latin typeface="Nunito Sans" pitchFamily="2" charset="0"/>
                        </a:rPr>
                        <a:t>separar</a:t>
                      </a:r>
                      <a:r>
                        <a:rPr lang="en-US" dirty="0">
                          <a:latin typeface="Nunito Sans" pitchFamily="2" charset="0"/>
                        </a:rPr>
                        <a:t> branches em leaves?</a:t>
                      </a:r>
                      <a:endParaRPr lang="pt-BR" dirty="0">
                        <a:latin typeface="Nunito Sans" pitchFamily="2" charset="0"/>
                      </a:endParaRPr>
                    </a:p>
                  </a:txBody>
                  <a:tcPr/>
                </a:tc>
                <a:tc>
                  <a:txBody>
                    <a:bodyPr/>
                    <a:lstStyle/>
                    <a:p>
                      <a:r>
                        <a:rPr lang="en-US" dirty="0">
                          <a:latin typeface="Nunito Sans" pitchFamily="2" charset="0"/>
                        </a:rPr>
                        <a:t>max depth, min samples</a:t>
                      </a:r>
                      <a:endParaRPr lang="pt-BR" dirty="0">
                        <a:latin typeface="Nunito Sans" pitchFamily="2" charset="0"/>
                      </a:endParaRPr>
                    </a:p>
                  </a:txBody>
                  <a:tcPr/>
                </a:tc>
                <a:extLst>
                  <a:ext uri="{0D108BD9-81ED-4DB2-BD59-A6C34878D82A}">
                    <a16:rowId xmlns:a16="http://schemas.microsoft.com/office/drawing/2014/main" val="62672455"/>
                  </a:ext>
                </a:extLst>
              </a:tr>
              <a:tr h="370840">
                <a:tc>
                  <a:txBody>
                    <a:bodyPr/>
                    <a:lstStyle/>
                    <a:p>
                      <a:r>
                        <a:rPr lang="en-US" dirty="0">
                          <a:latin typeface="Nunito Sans" pitchFamily="2" charset="0"/>
                        </a:rPr>
                        <a:t>Eu devo </a:t>
                      </a:r>
                      <a:r>
                        <a:rPr lang="en-US" dirty="0" err="1">
                          <a:latin typeface="Nunito Sans" pitchFamily="2" charset="0"/>
                        </a:rPr>
                        <a:t>tentar</a:t>
                      </a:r>
                      <a:r>
                        <a:rPr lang="en-US" dirty="0">
                          <a:latin typeface="Nunito Sans" pitchFamily="2" charset="0"/>
                        </a:rPr>
                        <a:t> usar </a:t>
                      </a:r>
                      <a:r>
                        <a:rPr lang="en-US" dirty="0" err="1">
                          <a:latin typeface="Nunito Sans" pitchFamily="2" charset="0"/>
                        </a:rPr>
                        <a:t>todas</a:t>
                      </a:r>
                      <a:r>
                        <a:rPr lang="en-US" dirty="0">
                          <a:latin typeface="Nunito Sans" pitchFamily="2" charset="0"/>
                        </a:rPr>
                        <a:t> as </a:t>
                      </a:r>
                      <a:r>
                        <a:rPr lang="en-US" dirty="0" err="1">
                          <a:latin typeface="Nunito Sans" pitchFamily="2" charset="0"/>
                        </a:rPr>
                        <a:t>variáveis</a:t>
                      </a:r>
                      <a:r>
                        <a:rPr lang="en-US" dirty="0">
                          <a:latin typeface="Nunito Sans" pitchFamily="2" charset="0"/>
                        </a:rPr>
                        <a:t> </a:t>
                      </a:r>
                      <a:r>
                        <a:rPr lang="en-US" dirty="0" err="1">
                          <a:latin typeface="Nunito Sans" pitchFamily="2" charset="0"/>
                        </a:rPr>
                        <a:t>disponíveis</a:t>
                      </a:r>
                      <a:r>
                        <a:rPr lang="en-US" dirty="0">
                          <a:latin typeface="Nunito Sans" pitchFamily="2" charset="0"/>
                        </a:rPr>
                        <a:t>?</a:t>
                      </a:r>
                      <a:endParaRPr lang="pt-BR" dirty="0">
                        <a:latin typeface="Nunito Sans" pitchFamily="2" charset="0"/>
                      </a:endParaRPr>
                    </a:p>
                  </a:txBody>
                  <a:tcPr/>
                </a:tc>
                <a:tc>
                  <a:txBody>
                    <a:bodyPr/>
                    <a:lstStyle/>
                    <a:p>
                      <a:r>
                        <a:rPr lang="en-US" dirty="0">
                          <a:latin typeface="Nunito Sans" pitchFamily="2" charset="0"/>
                        </a:rPr>
                        <a:t>max features</a:t>
                      </a:r>
                      <a:endParaRPr lang="pt-BR" dirty="0">
                        <a:latin typeface="Nunito Sans" pitchFamily="2" charset="0"/>
                      </a:endParaRPr>
                    </a:p>
                  </a:txBody>
                  <a:tcPr/>
                </a:tc>
                <a:extLst>
                  <a:ext uri="{0D108BD9-81ED-4DB2-BD59-A6C34878D82A}">
                    <a16:rowId xmlns:a16="http://schemas.microsoft.com/office/drawing/2014/main" val="3429041582"/>
                  </a:ext>
                </a:extLst>
              </a:tr>
            </a:tbl>
          </a:graphicData>
        </a:graphic>
      </p:graphicFrame>
    </p:spTree>
    <p:extLst>
      <p:ext uri="{BB962C8B-B14F-4D97-AF65-F5344CB8AC3E}">
        <p14:creationId xmlns:p14="http://schemas.microsoft.com/office/powerpoint/2010/main" val="3593042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0"/>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Conceitos – Modelos Adaptados</a:t>
            </a:r>
            <a:endParaRPr dirty="0"/>
          </a:p>
        </p:txBody>
      </p:sp>
      <p:sp>
        <p:nvSpPr>
          <p:cNvPr id="361" name="Google Shape;361;p4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49</a:t>
            </a:fld>
            <a:endParaRPr/>
          </a:p>
        </p:txBody>
      </p:sp>
      <p:pic>
        <p:nvPicPr>
          <p:cNvPr id="363" name="Google Shape;363;p40"/>
          <p:cNvPicPr preferRelativeResize="0"/>
          <p:nvPr/>
        </p:nvPicPr>
        <p:blipFill>
          <a:blip r:embed="rId3">
            <a:alphaModFix/>
          </a:blip>
          <a:stretch>
            <a:fillRect/>
          </a:stretch>
        </p:blipFill>
        <p:spPr>
          <a:xfrm>
            <a:off x="2474888" y="1887575"/>
            <a:ext cx="3911398" cy="2886523"/>
          </a:xfrm>
          <a:prstGeom prst="rect">
            <a:avLst/>
          </a:prstGeom>
          <a:noFill/>
          <a:ln>
            <a:noFill/>
          </a:ln>
        </p:spPr>
      </p:pic>
      <p:sp>
        <p:nvSpPr>
          <p:cNvPr id="6" name="Text Placeholder 5">
            <a:extLst>
              <a:ext uri="{FF2B5EF4-FFF2-40B4-BE49-F238E27FC236}">
                <a16:creationId xmlns:a16="http://schemas.microsoft.com/office/drawing/2014/main" id="{13AC5E9E-D2B2-B2CF-F511-0EECF5AD97CB}"/>
              </a:ext>
            </a:extLst>
          </p:cNvPr>
          <p:cNvSpPr>
            <a:spLocks noGrp="1"/>
          </p:cNvSpPr>
          <p:nvPr>
            <p:ph type="body" idx="1"/>
          </p:nvPr>
        </p:nvSpPr>
        <p:spPr/>
        <p:txBody>
          <a:bodyPr>
            <a:normAutofit/>
          </a:bodyPr>
          <a:lstStyle/>
          <a:p>
            <a:pPr marL="114300" indent="0">
              <a:buNone/>
            </a:pPr>
            <a:r>
              <a:rPr lang="en-US" sz="1600" dirty="0" err="1"/>
              <a:t>Modelos</a:t>
            </a:r>
            <a:r>
              <a:rPr lang="en-US" sz="1600" dirty="0"/>
              <a:t> de </a:t>
            </a:r>
            <a:r>
              <a:rPr lang="en-US" sz="1600" dirty="0" err="1"/>
              <a:t>classificação</a:t>
            </a:r>
            <a:r>
              <a:rPr lang="en-US" sz="1600" dirty="0"/>
              <a:t> </a:t>
            </a:r>
            <a:r>
              <a:rPr lang="en-US" sz="1600" dirty="0" err="1"/>
              <a:t>podem</a:t>
            </a:r>
            <a:r>
              <a:rPr lang="en-US" sz="1600" dirty="0"/>
              <a:t> ser </a:t>
            </a:r>
            <a:r>
              <a:rPr lang="en-US" sz="1600" dirty="0" err="1"/>
              <a:t>adaptados</a:t>
            </a:r>
            <a:r>
              <a:rPr lang="en-US" sz="1600" dirty="0"/>
              <a:t> para </a:t>
            </a:r>
            <a:r>
              <a:rPr lang="en-US" sz="1600" dirty="0" err="1"/>
              <a:t>regressão</a:t>
            </a:r>
            <a:r>
              <a:rPr lang="en-US" sz="1600" dirty="0"/>
              <a:t> e vice versa</a:t>
            </a:r>
            <a:endParaRPr lang="pt-BR"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86EB-C550-06D6-D26C-F876072BC838}"/>
              </a:ext>
            </a:extLst>
          </p:cNvPr>
          <p:cNvSpPr>
            <a:spLocks noGrp="1"/>
          </p:cNvSpPr>
          <p:nvPr>
            <p:ph type="title"/>
          </p:nvPr>
        </p:nvSpPr>
        <p:spPr/>
        <p:txBody>
          <a:bodyPr>
            <a:normAutofit fontScale="90000"/>
          </a:bodyPr>
          <a:lstStyle/>
          <a:p>
            <a:r>
              <a:rPr lang="en-US" dirty="0"/>
              <a:t>1.1 </a:t>
            </a:r>
            <a:r>
              <a:rPr lang="pt-BR" dirty="0"/>
              <a:t>Recapitulando</a:t>
            </a:r>
          </a:p>
        </p:txBody>
      </p:sp>
      <p:sp>
        <p:nvSpPr>
          <p:cNvPr id="3" name="Text Placeholder 2">
            <a:extLst>
              <a:ext uri="{FF2B5EF4-FFF2-40B4-BE49-F238E27FC236}">
                <a16:creationId xmlns:a16="http://schemas.microsoft.com/office/drawing/2014/main" id="{C1637DD7-3179-65BC-1848-A80CA73B99B7}"/>
              </a:ext>
            </a:extLst>
          </p:cNvPr>
          <p:cNvSpPr>
            <a:spLocks noGrp="1"/>
          </p:cNvSpPr>
          <p:nvPr>
            <p:ph type="body" idx="1"/>
          </p:nvPr>
        </p:nvSpPr>
        <p:spPr/>
        <p:txBody>
          <a:bodyPr>
            <a:normAutofit fontScale="92500" lnSpcReduction="10000"/>
          </a:bodyPr>
          <a:lstStyle/>
          <a:p>
            <a:r>
              <a:rPr lang="en-US" dirty="0"/>
              <a:t>Qual o </a:t>
            </a:r>
            <a:r>
              <a:rPr lang="en-US" dirty="0" err="1"/>
              <a:t>objetivo</a:t>
            </a:r>
            <a:r>
              <a:rPr lang="en-US" dirty="0"/>
              <a:t>?</a:t>
            </a:r>
          </a:p>
          <a:p>
            <a:pPr lvl="1"/>
            <a:r>
              <a:rPr lang="en-US" dirty="0" err="1"/>
              <a:t>Entender</a:t>
            </a:r>
            <a:r>
              <a:rPr lang="en-US" dirty="0"/>
              <a:t> </a:t>
            </a:r>
            <a:r>
              <a:rPr lang="en-US" dirty="0" err="1"/>
              <a:t>como</a:t>
            </a:r>
            <a:r>
              <a:rPr lang="en-US" dirty="0"/>
              <a:t> </a:t>
            </a:r>
            <a:r>
              <a:rPr lang="en-US" dirty="0" err="1"/>
              <a:t>uma</a:t>
            </a:r>
            <a:r>
              <a:rPr lang="en-US" dirty="0"/>
              <a:t> </a:t>
            </a:r>
            <a:r>
              <a:rPr lang="en-US" dirty="0" err="1"/>
              <a:t>variável</a:t>
            </a:r>
            <a:r>
              <a:rPr lang="en-US" dirty="0"/>
              <a:t> é </a:t>
            </a:r>
            <a:r>
              <a:rPr lang="en-US" dirty="0" err="1"/>
              <a:t>gerada</a:t>
            </a:r>
            <a:r>
              <a:rPr lang="en-US" dirty="0"/>
              <a:t>, </a:t>
            </a:r>
            <a:r>
              <a:rPr lang="en-US" dirty="0" err="1"/>
              <a:t>especialmente</a:t>
            </a:r>
            <a:r>
              <a:rPr lang="en-US" dirty="0"/>
              <a:t> </a:t>
            </a:r>
            <a:r>
              <a:rPr lang="en-US" dirty="0" err="1"/>
              <a:t>sua</a:t>
            </a:r>
            <a:r>
              <a:rPr lang="en-US" dirty="0"/>
              <a:t> </a:t>
            </a:r>
            <a:r>
              <a:rPr lang="en-US" dirty="0" err="1"/>
              <a:t>relação</a:t>
            </a:r>
            <a:r>
              <a:rPr lang="en-US" dirty="0"/>
              <a:t> com </a:t>
            </a:r>
            <a:r>
              <a:rPr lang="en-US" dirty="0" err="1"/>
              <a:t>outras</a:t>
            </a:r>
            <a:r>
              <a:rPr lang="en-US" dirty="0"/>
              <a:t> </a:t>
            </a:r>
            <a:r>
              <a:rPr lang="en-US" dirty="0" err="1"/>
              <a:t>variáveis</a:t>
            </a:r>
            <a:endParaRPr lang="en-US" dirty="0"/>
          </a:p>
          <a:p>
            <a:pPr lvl="1"/>
            <a:r>
              <a:rPr lang="en-US" dirty="0"/>
              <a:t>Como um </a:t>
            </a:r>
            <a:r>
              <a:rPr lang="en-US" dirty="0" err="1"/>
              <a:t>fim</a:t>
            </a:r>
            <a:r>
              <a:rPr lang="en-US" dirty="0"/>
              <a:t> em </a:t>
            </a:r>
            <a:r>
              <a:rPr lang="en-US" dirty="0" err="1"/>
              <a:t>si</a:t>
            </a:r>
            <a:r>
              <a:rPr lang="en-US" dirty="0"/>
              <a:t> </a:t>
            </a:r>
            <a:r>
              <a:rPr lang="en-US" dirty="0" err="1"/>
              <a:t>mesmo</a:t>
            </a:r>
            <a:r>
              <a:rPr lang="en-US" dirty="0"/>
              <a:t>, </a:t>
            </a:r>
            <a:r>
              <a:rPr lang="en-US" dirty="0" err="1"/>
              <a:t>ou</a:t>
            </a:r>
            <a:r>
              <a:rPr lang="en-US" dirty="0"/>
              <a:t> para </a:t>
            </a:r>
            <a:r>
              <a:rPr lang="en-US" dirty="0" err="1"/>
              <a:t>previsão</a:t>
            </a:r>
            <a:endParaRPr lang="en-US" dirty="0"/>
          </a:p>
          <a:p>
            <a:pPr marL="596900" lvl="1" indent="0">
              <a:buNone/>
            </a:pPr>
            <a:endParaRPr lang="en-US" dirty="0"/>
          </a:p>
          <a:p>
            <a:r>
              <a:rPr lang="en-US" dirty="0" err="1"/>
              <a:t>Prós</a:t>
            </a:r>
            <a:r>
              <a:rPr lang="en-US" dirty="0"/>
              <a:t> e contras da </a:t>
            </a:r>
            <a:r>
              <a:rPr lang="en-US" dirty="0" err="1"/>
              <a:t>visualização</a:t>
            </a:r>
            <a:r>
              <a:rPr lang="en-US" dirty="0"/>
              <a:t>:</a:t>
            </a:r>
          </a:p>
          <a:p>
            <a:pPr lvl="1"/>
            <a:r>
              <a:rPr lang="en-US" dirty="0" err="1"/>
              <a:t>Agnóstica</a:t>
            </a:r>
            <a:r>
              <a:rPr lang="en-US" dirty="0"/>
              <a:t> e </a:t>
            </a:r>
            <a:r>
              <a:rPr lang="en-US" dirty="0" err="1"/>
              <a:t>transparente</a:t>
            </a:r>
            <a:r>
              <a:rPr lang="en-US" dirty="0"/>
              <a:t> – sempre?</a:t>
            </a:r>
          </a:p>
          <a:p>
            <a:pPr lvl="1"/>
            <a:r>
              <a:rPr lang="en-US" dirty="0" err="1"/>
              <a:t>Não</a:t>
            </a:r>
            <a:r>
              <a:rPr lang="en-US" dirty="0"/>
              <a:t> </a:t>
            </a:r>
            <a:r>
              <a:rPr lang="en-US" dirty="0" err="1"/>
              <a:t>sistemática</a:t>
            </a:r>
            <a:r>
              <a:rPr lang="en-US" dirty="0"/>
              <a:t> e </a:t>
            </a:r>
            <a:r>
              <a:rPr lang="en-US" dirty="0" err="1"/>
              <a:t>não</a:t>
            </a:r>
            <a:r>
              <a:rPr lang="en-US" dirty="0"/>
              <a:t> </a:t>
            </a:r>
            <a:r>
              <a:rPr lang="en-US" dirty="0" err="1"/>
              <a:t>automatizável</a:t>
            </a:r>
            <a:endParaRPr lang="en-US" dirty="0"/>
          </a:p>
          <a:p>
            <a:pPr lvl="1"/>
            <a:endParaRPr lang="en-US" dirty="0"/>
          </a:p>
          <a:p>
            <a:r>
              <a:rPr lang="en-US" dirty="0" err="1"/>
              <a:t>Precisamos</a:t>
            </a:r>
            <a:r>
              <a:rPr lang="en-US" dirty="0"/>
              <a:t> de </a:t>
            </a:r>
            <a:r>
              <a:rPr lang="en-US" i="1" dirty="0"/>
              <a:t>algo</a:t>
            </a:r>
            <a:r>
              <a:rPr lang="en-US" dirty="0"/>
              <a:t> </a:t>
            </a:r>
            <a:r>
              <a:rPr lang="en-US" dirty="0" err="1"/>
              <a:t>sistemático</a:t>
            </a:r>
            <a:r>
              <a:rPr lang="en-US" dirty="0"/>
              <a:t> e </a:t>
            </a:r>
            <a:r>
              <a:rPr lang="en-US" dirty="0" err="1"/>
              <a:t>automatizável</a:t>
            </a:r>
            <a:r>
              <a:rPr lang="en-US" dirty="0"/>
              <a:t>, algo que </a:t>
            </a:r>
            <a:r>
              <a:rPr lang="en-US" dirty="0" err="1"/>
              <a:t>possa</a:t>
            </a:r>
            <a:r>
              <a:rPr lang="en-US" dirty="0"/>
              <a:t>:</a:t>
            </a:r>
          </a:p>
          <a:p>
            <a:pPr lvl="1"/>
            <a:r>
              <a:rPr lang="en-US" dirty="0" err="1"/>
              <a:t>Descrever</a:t>
            </a:r>
            <a:r>
              <a:rPr lang="en-US" dirty="0"/>
              <a:t> dados de forma </a:t>
            </a:r>
            <a:r>
              <a:rPr lang="en-US" dirty="0" err="1"/>
              <a:t>quantitativa</a:t>
            </a:r>
            <a:endParaRPr lang="en-US" dirty="0"/>
          </a:p>
          <a:p>
            <a:pPr lvl="1"/>
            <a:r>
              <a:rPr lang="en-US" dirty="0" err="1"/>
              <a:t>Condicionar</a:t>
            </a:r>
            <a:r>
              <a:rPr lang="en-US" dirty="0"/>
              <a:t> </a:t>
            </a:r>
            <a:r>
              <a:rPr lang="en-US" dirty="0" err="1"/>
              <a:t>regras</a:t>
            </a:r>
            <a:r>
              <a:rPr lang="en-US" dirty="0"/>
              <a:t> de </a:t>
            </a:r>
            <a:r>
              <a:rPr lang="en-US" dirty="0" err="1"/>
              <a:t>decisão</a:t>
            </a:r>
            <a:endParaRPr lang="en-US" dirty="0"/>
          </a:p>
          <a:p>
            <a:pPr lvl="1"/>
            <a:r>
              <a:rPr lang="en-US" dirty="0" err="1"/>
              <a:t>Prever</a:t>
            </a:r>
            <a:r>
              <a:rPr lang="en-US" dirty="0"/>
              <a:t>/</a:t>
            </a:r>
            <a:r>
              <a:rPr lang="en-US" dirty="0" err="1"/>
              <a:t>gerar</a:t>
            </a:r>
            <a:r>
              <a:rPr lang="en-US" dirty="0"/>
              <a:t> dados</a:t>
            </a:r>
          </a:p>
          <a:p>
            <a:pPr lvl="1"/>
            <a:endParaRPr lang="en-US" dirty="0"/>
          </a:p>
          <a:p>
            <a:r>
              <a:rPr lang="en-US" dirty="0"/>
              <a:t>Esse </a:t>
            </a:r>
            <a:r>
              <a:rPr lang="en-US" i="1" dirty="0"/>
              <a:t>algo</a:t>
            </a:r>
            <a:r>
              <a:rPr lang="en-US" dirty="0"/>
              <a:t> </a:t>
            </a:r>
            <a:r>
              <a:rPr lang="en-US" dirty="0" err="1"/>
              <a:t>serão</a:t>
            </a:r>
            <a:r>
              <a:rPr lang="en-US" dirty="0"/>
              <a:t> </a:t>
            </a:r>
            <a:r>
              <a:rPr lang="en-US" dirty="0" err="1"/>
              <a:t>os</a:t>
            </a:r>
            <a:r>
              <a:rPr lang="en-US" dirty="0"/>
              <a:t> </a:t>
            </a:r>
            <a:r>
              <a:rPr lang="en-US" i="1" dirty="0" err="1"/>
              <a:t>modelos</a:t>
            </a:r>
            <a:endParaRPr lang="en-US" dirty="0"/>
          </a:p>
        </p:txBody>
      </p:sp>
      <p:sp>
        <p:nvSpPr>
          <p:cNvPr id="4" name="Slide Number Placeholder 3">
            <a:extLst>
              <a:ext uri="{FF2B5EF4-FFF2-40B4-BE49-F238E27FC236}">
                <a16:creationId xmlns:a16="http://schemas.microsoft.com/office/drawing/2014/main" id="{EF677489-6E08-9BF1-222C-1A58135A84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5</a:t>
            </a:fld>
            <a:endParaRPr lang="pt-BR"/>
          </a:p>
        </p:txBody>
      </p:sp>
    </p:spTree>
    <p:extLst>
      <p:ext uri="{BB962C8B-B14F-4D97-AF65-F5344CB8AC3E}">
        <p14:creationId xmlns:p14="http://schemas.microsoft.com/office/powerpoint/2010/main" val="3098286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2"/>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Conceitos - Modelos (Não)Paramétricos</a:t>
            </a:r>
            <a:endParaRPr dirty="0"/>
          </a:p>
        </p:txBody>
      </p:sp>
      <p:sp>
        <p:nvSpPr>
          <p:cNvPr id="377" name="Google Shape;377;p42"/>
          <p:cNvSpPr txBox="1">
            <a:spLocks noGrp="1"/>
          </p:cNvSpPr>
          <p:nvPr>
            <p:ph type="body" idx="1"/>
          </p:nvPr>
        </p:nvSpPr>
        <p:spPr>
          <a:xfrm>
            <a:off x="300675" y="1276025"/>
            <a:ext cx="85206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pt-BR" sz="1500" b="1">
                <a:latin typeface="Nunito Sans"/>
                <a:ea typeface="Nunito Sans"/>
                <a:cs typeface="Nunito Sans"/>
                <a:sym typeface="Nunito Sans"/>
              </a:rPr>
              <a:t>Tipos de estimação:</a:t>
            </a:r>
            <a:endParaRPr sz="1500" b="1">
              <a:latin typeface="Nunito Sans"/>
              <a:ea typeface="Nunito Sans"/>
              <a:cs typeface="Nunito Sans"/>
              <a:sym typeface="Nunito Sans"/>
            </a:endParaRPr>
          </a:p>
          <a:p>
            <a:pPr marL="457200" lvl="0" indent="-323850" algn="l" rtl="0">
              <a:lnSpc>
                <a:spcPct val="150000"/>
              </a:lnSpc>
              <a:spcBef>
                <a:spcPts val="1200"/>
              </a:spcBef>
              <a:spcAft>
                <a:spcPts val="0"/>
              </a:spcAft>
              <a:buSzPts val="1500"/>
              <a:buFont typeface="Nunito Sans"/>
              <a:buChar char="●"/>
            </a:pPr>
            <a:r>
              <a:rPr lang="pt-BR" sz="1500">
                <a:solidFill>
                  <a:schemeClr val="dk1"/>
                </a:solidFill>
                <a:latin typeface="Nunito Sans"/>
                <a:ea typeface="Nunito Sans"/>
                <a:cs typeface="Nunito Sans"/>
                <a:sym typeface="Nunito Sans"/>
              </a:rPr>
              <a:t>”</a:t>
            </a:r>
            <a:r>
              <a:rPr lang="pt-BR" sz="1500">
                <a:latin typeface="Nunito Sans"/>
                <a:ea typeface="Nunito Sans"/>
                <a:cs typeface="Nunito Sans"/>
                <a:sym typeface="Nunito Sans"/>
              </a:rPr>
              <a:t>Fully parametric: we know everything about the DGP up to a finite vector of parameters</a:t>
            </a:r>
            <a:r>
              <a:rPr lang="pt-BR" sz="1500">
                <a:solidFill>
                  <a:schemeClr val="dk1"/>
                </a:solidFill>
                <a:latin typeface="Nunito Sans"/>
                <a:ea typeface="Nunito Sans"/>
                <a:cs typeface="Nunito Sans"/>
                <a:sym typeface="Nunito Sans"/>
              </a:rPr>
              <a:t>”</a:t>
            </a:r>
            <a:endParaRPr sz="1500">
              <a:latin typeface="Nunito Sans"/>
              <a:ea typeface="Nunito Sans"/>
              <a:cs typeface="Nunito Sans"/>
              <a:sym typeface="Nunito Sans"/>
            </a:endParaRPr>
          </a:p>
          <a:p>
            <a:pPr marL="457200" lvl="0" indent="-323850" algn="l" rtl="0">
              <a:lnSpc>
                <a:spcPct val="150000"/>
              </a:lnSpc>
              <a:spcBef>
                <a:spcPts val="0"/>
              </a:spcBef>
              <a:spcAft>
                <a:spcPts val="0"/>
              </a:spcAft>
              <a:buSzPts val="1500"/>
              <a:buFont typeface="Nunito Sans"/>
              <a:buChar char="●"/>
            </a:pPr>
            <a:r>
              <a:rPr lang="pt-BR" sz="1500">
                <a:latin typeface="Nunito Sans"/>
                <a:ea typeface="Nunito Sans"/>
                <a:cs typeface="Nunito Sans"/>
                <a:sym typeface="Nunito Sans"/>
              </a:rPr>
              <a:t>“Not fully parametric: we want to estimate a finite vector of parameters when the distribution of the data is unknown</a:t>
            </a:r>
            <a:r>
              <a:rPr lang="pt-BR" sz="1500">
                <a:solidFill>
                  <a:schemeClr val="dk1"/>
                </a:solidFill>
                <a:latin typeface="Nunito Sans"/>
                <a:ea typeface="Nunito Sans"/>
                <a:cs typeface="Nunito Sans"/>
                <a:sym typeface="Nunito Sans"/>
              </a:rPr>
              <a:t>”</a:t>
            </a:r>
            <a:endParaRPr sz="1500">
              <a:latin typeface="Nunito Sans"/>
              <a:ea typeface="Nunito Sans"/>
              <a:cs typeface="Nunito Sans"/>
              <a:sym typeface="Nunito Sans"/>
            </a:endParaRPr>
          </a:p>
          <a:p>
            <a:pPr marL="457200" lvl="0" indent="0" algn="l" rtl="0">
              <a:lnSpc>
                <a:spcPct val="150000"/>
              </a:lnSpc>
              <a:spcBef>
                <a:spcPts val="1200"/>
              </a:spcBef>
              <a:spcAft>
                <a:spcPts val="0"/>
              </a:spcAft>
              <a:buNone/>
            </a:pPr>
            <a:endParaRPr sz="1500" b="1">
              <a:latin typeface="Nunito Sans"/>
              <a:ea typeface="Nunito Sans"/>
              <a:cs typeface="Nunito Sans"/>
              <a:sym typeface="Nunito Sans"/>
            </a:endParaRPr>
          </a:p>
          <a:p>
            <a:pPr marL="0" lvl="0" indent="0" algn="l" rtl="0">
              <a:lnSpc>
                <a:spcPct val="150000"/>
              </a:lnSpc>
              <a:spcBef>
                <a:spcPts val="1200"/>
              </a:spcBef>
              <a:spcAft>
                <a:spcPts val="1200"/>
              </a:spcAft>
              <a:buNone/>
            </a:pPr>
            <a:endParaRPr sz="1500">
              <a:latin typeface="Nunito Sans"/>
              <a:ea typeface="Nunito Sans"/>
              <a:cs typeface="Nunito Sans"/>
              <a:sym typeface="Nunito Sans"/>
            </a:endParaRPr>
          </a:p>
        </p:txBody>
      </p:sp>
      <p:sp>
        <p:nvSpPr>
          <p:cNvPr id="378" name="Google Shape;378;p4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50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4"/>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3.2.3 Random </a:t>
            </a:r>
            <a:r>
              <a:rPr lang="pt-BR" dirty="0" err="1"/>
              <a:t>Forests</a:t>
            </a:r>
            <a:endParaRPr dirty="0"/>
          </a:p>
        </p:txBody>
      </p:sp>
      <p:pic>
        <p:nvPicPr>
          <p:cNvPr id="392" name="Google Shape;392;p44"/>
          <p:cNvPicPr preferRelativeResize="0"/>
          <p:nvPr/>
        </p:nvPicPr>
        <p:blipFill>
          <a:blip r:embed="rId3">
            <a:alphaModFix/>
          </a:blip>
          <a:stretch>
            <a:fillRect/>
          </a:stretch>
        </p:blipFill>
        <p:spPr>
          <a:xfrm>
            <a:off x="957052" y="1242004"/>
            <a:ext cx="7229896" cy="3041075"/>
          </a:xfrm>
          <a:prstGeom prst="rect">
            <a:avLst/>
          </a:prstGeom>
          <a:noFill/>
          <a:ln>
            <a:noFill/>
          </a:ln>
        </p:spPr>
      </p:pic>
      <p:sp>
        <p:nvSpPr>
          <p:cNvPr id="393" name="Google Shape;393;p4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51</a:t>
            </a:fld>
            <a:endParaRPr/>
          </a:p>
        </p:txBody>
      </p:sp>
      <p:sp>
        <p:nvSpPr>
          <p:cNvPr id="2" name="TextBox 1">
            <a:extLst>
              <a:ext uri="{FF2B5EF4-FFF2-40B4-BE49-F238E27FC236}">
                <a16:creationId xmlns:a16="http://schemas.microsoft.com/office/drawing/2014/main" id="{CE548DBB-FDF5-36F0-BC41-5AEA40E12B99}"/>
              </a:ext>
            </a:extLst>
          </p:cNvPr>
          <p:cNvSpPr txBox="1"/>
          <p:nvPr/>
        </p:nvSpPr>
        <p:spPr>
          <a:xfrm>
            <a:off x="522514" y="4442115"/>
            <a:ext cx="3603872" cy="307777"/>
          </a:xfrm>
          <a:prstGeom prst="rect">
            <a:avLst/>
          </a:prstGeom>
          <a:noFill/>
        </p:spPr>
        <p:txBody>
          <a:bodyPr wrap="none" rtlCol="0">
            <a:spAutoFit/>
          </a:bodyPr>
          <a:lstStyle/>
          <a:p>
            <a:r>
              <a:rPr lang="en-US" b="1" dirty="0">
                <a:solidFill>
                  <a:schemeClr val="tx1"/>
                </a:solidFill>
                <a:latin typeface="Montserrat SemiBold" pitchFamily="2" charset="0"/>
              </a:rPr>
              <a:t>Mais </a:t>
            </a:r>
            <a:r>
              <a:rPr lang="en-US" b="1" dirty="0" err="1">
                <a:solidFill>
                  <a:schemeClr val="tx1"/>
                </a:solidFill>
                <a:latin typeface="Montserrat SemiBold" pitchFamily="2" charset="0"/>
              </a:rPr>
              <a:t>sobre</a:t>
            </a:r>
            <a:r>
              <a:rPr lang="en-US" b="1" dirty="0">
                <a:solidFill>
                  <a:schemeClr val="tx1"/>
                </a:solidFill>
                <a:latin typeface="Montserrat SemiBold" pitchFamily="2" charset="0"/>
              </a:rPr>
              <a:t> </a:t>
            </a:r>
            <a:r>
              <a:rPr lang="en-US" b="1" dirty="0" err="1">
                <a:solidFill>
                  <a:schemeClr val="tx1"/>
                </a:solidFill>
                <a:latin typeface="Montserrat SemiBold" pitchFamily="2" charset="0"/>
              </a:rPr>
              <a:t>ensambles</a:t>
            </a:r>
            <a:r>
              <a:rPr lang="en-US" b="1" dirty="0">
                <a:solidFill>
                  <a:schemeClr val="tx1"/>
                </a:solidFill>
                <a:latin typeface="Montserrat SemiBold" pitchFamily="2" charset="0"/>
              </a:rPr>
              <a:t> no </a:t>
            </a:r>
            <a:r>
              <a:rPr lang="en-US" b="1" dirty="0" err="1">
                <a:solidFill>
                  <a:schemeClr val="tx1"/>
                </a:solidFill>
                <a:latin typeface="Montserrat SemiBold" pitchFamily="2" charset="0"/>
              </a:rPr>
              <a:t>fim</a:t>
            </a:r>
            <a:r>
              <a:rPr lang="en-US" b="1" dirty="0">
                <a:solidFill>
                  <a:schemeClr val="tx1"/>
                </a:solidFill>
                <a:latin typeface="Montserrat SemiBold" pitchFamily="2" charset="0"/>
              </a:rPr>
              <a:t> da aula</a:t>
            </a:r>
            <a:endParaRPr lang="pt-BR" b="1" dirty="0">
              <a:solidFill>
                <a:schemeClr val="tx1"/>
              </a:solidFill>
              <a:latin typeface="Montserrat SemiBold" pitchFamily="2"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9"/>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3.2.4 </a:t>
            </a:r>
            <a:r>
              <a:rPr lang="pt-BR" dirty="0" err="1"/>
              <a:t>Support</a:t>
            </a:r>
            <a:r>
              <a:rPr lang="pt-BR" dirty="0"/>
              <a:t> Vector </a:t>
            </a:r>
            <a:r>
              <a:rPr lang="pt-BR" dirty="0" err="1"/>
              <a:t>Machines</a:t>
            </a:r>
            <a:endParaRPr dirty="0"/>
          </a:p>
        </p:txBody>
      </p:sp>
      <p:sp>
        <p:nvSpPr>
          <p:cNvPr id="446" name="Google Shape;446;p4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52</a:t>
            </a:fld>
            <a:endParaRPr/>
          </a:p>
        </p:txBody>
      </p:sp>
      <p:pic>
        <p:nvPicPr>
          <p:cNvPr id="447" name="Google Shape;447;p49"/>
          <p:cNvPicPr preferRelativeResize="0"/>
          <p:nvPr/>
        </p:nvPicPr>
        <p:blipFill>
          <a:blip r:embed="rId3">
            <a:alphaModFix/>
          </a:blip>
          <a:stretch>
            <a:fillRect/>
          </a:stretch>
        </p:blipFill>
        <p:spPr>
          <a:xfrm>
            <a:off x="1343275" y="1566160"/>
            <a:ext cx="3234959" cy="2825623"/>
          </a:xfrm>
          <a:prstGeom prst="rect">
            <a:avLst/>
          </a:prstGeom>
          <a:noFill/>
          <a:ln>
            <a:noFill/>
          </a:ln>
        </p:spPr>
      </p:pic>
      <p:pic>
        <p:nvPicPr>
          <p:cNvPr id="448" name="Google Shape;448;p49"/>
          <p:cNvPicPr preferRelativeResize="0"/>
          <p:nvPr/>
        </p:nvPicPr>
        <p:blipFill>
          <a:blip r:embed="rId4">
            <a:alphaModFix/>
          </a:blip>
          <a:stretch>
            <a:fillRect/>
          </a:stretch>
        </p:blipFill>
        <p:spPr>
          <a:xfrm>
            <a:off x="4975100" y="1566158"/>
            <a:ext cx="2825625" cy="28256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0"/>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3.2.4 </a:t>
            </a:r>
            <a:r>
              <a:rPr lang="pt-BR" dirty="0" err="1"/>
              <a:t>Support</a:t>
            </a:r>
            <a:r>
              <a:rPr lang="pt-BR" dirty="0"/>
              <a:t> Vector </a:t>
            </a:r>
            <a:r>
              <a:rPr lang="pt-BR" dirty="0" err="1"/>
              <a:t>Machines</a:t>
            </a:r>
            <a:endParaRPr dirty="0"/>
          </a:p>
        </p:txBody>
      </p:sp>
      <p:sp>
        <p:nvSpPr>
          <p:cNvPr id="454" name="Google Shape;454;p5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53</a:t>
            </a:fld>
            <a:endParaRPr/>
          </a:p>
        </p:txBody>
      </p:sp>
      <p:sp>
        <p:nvSpPr>
          <p:cNvPr id="455" name="Google Shape;455;p50"/>
          <p:cNvSpPr txBox="1">
            <a:spLocks noGrp="1"/>
          </p:cNvSpPr>
          <p:nvPr>
            <p:ph type="body" idx="1"/>
          </p:nvPr>
        </p:nvSpPr>
        <p:spPr>
          <a:xfrm>
            <a:off x="311700" y="1152475"/>
            <a:ext cx="8283600" cy="3665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1200"/>
              </a:spcAft>
              <a:buNone/>
            </a:pPr>
            <a:r>
              <a:rPr lang="en-US" sz="1600" dirty="0">
                <a:latin typeface="Nunito Sans SemiBold"/>
                <a:ea typeface="Nunito Sans SemiBold"/>
                <a:cs typeface="Nunito Sans SemiBold"/>
                <a:sym typeface="Nunito Sans SemiBold"/>
              </a:rPr>
              <a:t>V</a:t>
            </a:r>
            <a:r>
              <a:rPr lang="pt-BR" sz="1600" dirty="0" err="1">
                <a:latin typeface="Nunito Sans SemiBold"/>
                <a:ea typeface="Nunito Sans SemiBold"/>
                <a:cs typeface="Nunito Sans SemiBold"/>
                <a:sym typeface="Nunito Sans SemiBold"/>
              </a:rPr>
              <a:t>ersão</a:t>
            </a:r>
            <a:r>
              <a:rPr lang="pt-BR" sz="1600" dirty="0">
                <a:latin typeface="Nunito Sans SemiBold"/>
                <a:ea typeface="Nunito Sans SemiBold"/>
                <a:cs typeface="Nunito Sans SemiBold"/>
                <a:sym typeface="Nunito Sans SemiBold"/>
              </a:rPr>
              <a:t> com não-linearidade:</a:t>
            </a:r>
            <a:endParaRPr sz="1600" dirty="0">
              <a:latin typeface="Nunito Sans SemiBold"/>
              <a:ea typeface="Nunito Sans SemiBold"/>
              <a:cs typeface="Nunito Sans SemiBold"/>
              <a:sym typeface="Nunito Sans SemiBold"/>
            </a:endParaRPr>
          </a:p>
        </p:txBody>
      </p:sp>
      <p:pic>
        <p:nvPicPr>
          <p:cNvPr id="456" name="Google Shape;456;p50"/>
          <p:cNvPicPr preferRelativeResize="0"/>
          <p:nvPr/>
        </p:nvPicPr>
        <p:blipFill>
          <a:blip r:embed="rId3">
            <a:alphaModFix/>
          </a:blip>
          <a:stretch>
            <a:fillRect/>
          </a:stretch>
        </p:blipFill>
        <p:spPr>
          <a:xfrm>
            <a:off x="598613" y="1780125"/>
            <a:ext cx="3850325" cy="2887735"/>
          </a:xfrm>
          <a:prstGeom prst="rect">
            <a:avLst/>
          </a:prstGeom>
          <a:noFill/>
          <a:ln>
            <a:noFill/>
          </a:ln>
        </p:spPr>
      </p:pic>
      <p:pic>
        <p:nvPicPr>
          <p:cNvPr id="457" name="Google Shape;457;p50"/>
          <p:cNvPicPr preferRelativeResize="0"/>
          <p:nvPr/>
        </p:nvPicPr>
        <p:blipFill>
          <a:blip r:embed="rId4">
            <a:alphaModFix/>
          </a:blip>
          <a:stretch>
            <a:fillRect/>
          </a:stretch>
        </p:blipFill>
        <p:spPr>
          <a:xfrm>
            <a:off x="4695063" y="1780125"/>
            <a:ext cx="3850326" cy="288774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1"/>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3.2.4 </a:t>
            </a:r>
            <a:r>
              <a:rPr lang="pt-BR" dirty="0" err="1"/>
              <a:t>Support</a:t>
            </a:r>
            <a:r>
              <a:rPr lang="pt-BR" dirty="0"/>
              <a:t> Vector </a:t>
            </a:r>
            <a:r>
              <a:rPr lang="pt-BR" dirty="0" err="1"/>
              <a:t>Machines</a:t>
            </a:r>
            <a:endParaRPr dirty="0"/>
          </a:p>
        </p:txBody>
      </p:sp>
      <p:sp>
        <p:nvSpPr>
          <p:cNvPr id="463" name="Google Shape;463;p5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54</a:t>
            </a:fld>
            <a:endParaRPr/>
          </a:p>
        </p:txBody>
      </p:sp>
      <p:sp>
        <p:nvSpPr>
          <p:cNvPr id="464" name="Google Shape;464;p51"/>
          <p:cNvSpPr txBox="1">
            <a:spLocks noGrp="1"/>
          </p:cNvSpPr>
          <p:nvPr>
            <p:ph type="body" idx="1"/>
          </p:nvPr>
        </p:nvSpPr>
        <p:spPr>
          <a:xfrm>
            <a:off x="311700" y="1152475"/>
            <a:ext cx="3999600" cy="3597300"/>
          </a:xfrm>
          <a:prstGeom prst="rect">
            <a:avLst/>
          </a:prstGeom>
        </p:spPr>
        <p:txBody>
          <a:bodyPr spcFirstLastPara="1" wrap="square" lIns="91425" tIns="91425" rIns="91425" bIns="91425" anchor="t" anchorCtr="0">
            <a:normAutofit/>
          </a:bodyPr>
          <a:lstStyle/>
          <a:p>
            <a:pPr marL="457200" lvl="0" indent="-311150" algn="l" rtl="0">
              <a:lnSpc>
                <a:spcPct val="115000"/>
              </a:lnSpc>
              <a:spcBef>
                <a:spcPts val="1200"/>
              </a:spcBef>
              <a:spcAft>
                <a:spcPts val="0"/>
              </a:spcAft>
              <a:buSzPts val="1300"/>
              <a:buFont typeface="Nunito Sans"/>
              <a:buChar char="●"/>
            </a:pPr>
            <a:r>
              <a:rPr lang="pt-BR" sz="1300" b="1" dirty="0">
                <a:latin typeface="Nunito Sans"/>
                <a:ea typeface="Nunito Sans"/>
                <a:cs typeface="Nunito Sans"/>
                <a:sym typeface="Nunito Sans"/>
              </a:rPr>
              <a:t>Hipótese: </a:t>
            </a:r>
            <a:r>
              <a:rPr lang="pt-BR" sz="1300" dirty="0">
                <a:latin typeface="Nunito Sans"/>
                <a:ea typeface="Nunito Sans"/>
                <a:cs typeface="Nunito Sans"/>
                <a:sym typeface="Nunito Sans"/>
              </a:rPr>
              <a:t>baseada na ideia de encontrar um hiperplano de separação que melhor distingue entre as classes dos dados</a:t>
            </a:r>
          </a:p>
          <a:p>
            <a:pPr marL="457200" lvl="0" indent="-311150" algn="l" rtl="0">
              <a:lnSpc>
                <a:spcPct val="115000"/>
              </a:lnSpc>
              <a:spcBef>
                <a:spcPts val="1200"/>
              </a:spcBef>
              <a:spcAft>
                <a:spcPts val="0"/>
              </a:spcAft>
              <a:buSzPts val="1300"/>
              <a:buFont typeface="Nunito Sans"/>
              <a:buChar char="●"/>
            </a:pPr>
            <a:r>
              <a:rPr lang="pt-BR" sz="1300" b="1" dirty="0">
                <a:latin typeface="Nunito Sans"/>
                <a:sym typeface="Nunito Sans"/>
              </a:rPr>
              <a:t>Estimação:</a:t>
            </a:r>
            <a:r>
              <a:rPr lang="pt-BR" sz="1300" dirty="0">
                <a:latin typeface="Nunito Sans"/>
                <a:sym typeface="Nunito Sans"/>
              </a:rPr>
              <a:t> minimização de erros</a:t>
            </a:r>
            <a:endParaRPr sz="1300" b="1" dirty="0"/>
          </a:p>
          <a:p>
            <a:pPr marL="0" lvl="0" indent="0" algn="l" rtl="0">
              <a:lnSpc>
                <a:spcPct val="115000"/>
              </a:lnSpc>
              <a:spcBef>
                <a:spcPts val="1200"/>
              </a:spcBef>
              <a:spcAft>
                <a:spcPts val="0"/>
              </a:spcAft>
              <a:buNone/>
            </a:pPr>
            <a:r>
              <a:rPr lang="pt-BR" sz="1500" b="1" dirty="0">
                <a:latin typeface="Nunito Sans"/>
                <a:ea typeface="Nunito Sans"/>
                <a:cs typeface="Nunito Sans"/>
                <a:sym typeface="Nunito Sans"/>
              </a:rPr>
              <a:t>Características gerais:</a:t>
            </a:r>
            <a:endParaRPr sz="1500" b="1" dirty="0">
              <a:latin typeface="Nunito Sans"/>
              <a:ea typeface="Nunito Sans"/>
              <a:cs typeface="Nunito Sans"/>
              <a:sym typeface="Nunito Sans"/>
            </a:endParaRPr>
          </a:p>
          <a:p>
            <a:pPr marL="457200" lvl="0" indent="-311150" algn="l" rtl="0">
              <a:lnSpc>
                <a:spcPct val="115000"/>
              </a:lnSpc>
              <a:spcBef>
                <a:spcPts val="1000"/>
              </a:spcBef>
              <a:spcAft>
                <a:spcPts val="0"/>
              </a:spcAft>
              <a:buSzPts val="1300"/>
              <a:buFont typeface="Nunito Sans"/>
              <a:buChar char="●"/>
            </a:pPr>
            <a:r>
              <a:rPr lang="pt-BR" sz="1300" i="1" dirty="0">
                <a:latin typeface="Nunito Sans"/>
                <a:ea typeface="Nunito Sans"/>
                <a:cs typeface="Nunito Sans"/>
                <a:sym typeface="Nunito Sans"/>
              </a:rPr>
              <a:t>É eficaz mesmo em conjuntos de dados com muitas dimensões</a:t>
            </a:r>
            <a:endParaRPr sz="1300" i="1" dirty="0">
              <a:latin typeface="Nunito Sans"/>
              <a:ea typeface="Nunito Sans"/>
              <a:cs typeface="Nunito Sans"/>
              <a:sym typeface="Nunito Sans"/>
            </a:endParaRPr>
          </a:p>
          <a:p>
            <a:pPr marL="457200" lvl="0" indent="-311150" algn="l" rtl="0">
              <a:lnSpc>
                <a:spcPct val="115000"/>
              </a:lnSpc>
              <a:spcBef>
                <a:spcPts val="0"/>
              </a:spcBef>
              <a:spcAft>
                <a:spcPts val="0"/>
              </a:spcAft>
              <a:buSzPts val="1300"/>
              <a:buFont typeface="Nunito Sans"/>
              <a:buChar char="●"/>
            </a:pPr>
            <a:r>
              <a:rPr lang="pt-BR" sz="1300" i="1" dirty="0">
                <a:latin typeface="Nunito Sans"/>
                <a:ea typeface="Nunito Sans"/>
                <a:cs typeface="Nunito Sans"/>
                <a:sym typeface="Nunito Sans"/>
              </a:rPr>
              <a:t>É menos sensível a dados ruidosos, devido à sua capacidade de definir uma margem de separação mais ampla.</a:t>
            </a:r>
            <a:endParaRPr sz="1300" i="1" dirty="0">
              <a:latin typeface="Nunito Sans"/>
              <a:ea typeface="Nunito Sans"/>
              <a:cs typeface="Nunito Sans"/>
              <a:sym typeface="Nunito Sans"/>
            </a:endParaRPr>
          </a:p>
          <a:p>
            <a:pPr marL="457200" lvl="0" indent="-311150" algn="l" rtl="0">
              <a:lnSpc>
                <a:spcPct val="115000"/>
              </a:lnSpc>
              <a:spcBef>
                <a:spcPts val="0"/>
              </a:spcBef>
              <a:spcAft>
                <a:spcPts val="0"/>
              </a:spcAft>
              <a:buSzPts val="1300"/>
              <a:buFont typeface="Nunito Sans"/>
              <a:buChar char="●"/>
            </a:pPr>
            <a:r>
              <a:rPr lang="pt-BR" sz="1300" i="1" dirty="0">
                <a:latin typeface="Nunito Sans"/>
                <a:ea typeface="Nunito Sans"/>
                <a:cs typeface="Nunito Sans"/>
                <a:sym typeface="Nunito Sans"/>
              </a:rPr>
              <a:t>Tenta manter a maior distância possível entre os exemplos de diferentes classes.</a:t>
            </a:r>
            <a:endParaRPr sz="1300" i="1" dirty="0">
              <a:latin typeface="Nunito Sans"/>
              <a:ea typeface="Nunito Sans"/>
              <a:cs typeface="Nunito Sans"/>
              <a:sym typeface="Nunito Sans"/>
            </a:endParaRPr>
          </a:p>
        </p:txBody>
      </p:sp>
      <p:sp>
        <p:nvSpPr>
          <p:cNvPr id="465" name="Google Shape;465;p51"/>
          <p:cNvSpPr txBox="1">
            <a:spLocks noGrp="1"/>
          </p:cNvSpPr>
          <p:nvPr>
            <p:ph type="body" idx="1"/>
          </p:nvPr>
        </p:nvSpPr>
        <p:spPr>
          <a:xfrm>
            <a:off x="4572000" y="1258650"/>
            <a:ext cx="3999600" cy="3597300"/>
          </a:xfrm>
          <a:prstGeom prst="rect">
            <a:avLst/>
          </a:prstGeom>
        </p:spPr>
        <p:txBody>
          <a:bodyPr spcFirstLastPara="1" wrap="square" lIns="91425" tIns="91425" rIns="91425" bIns="91425" anchor="t" anchorCtr="0">
            <a:normAutofit/>
          </a:bodyPr>
          <a:lstStyle/>
          <a:p>
            <a:pPr marL="457200" lvl="0" indent="-323850" algn="l" rtl="0">
              <a:lnSpc>
                <a:spcPct val="150000"/>
              </a:lnSpc>
              <a:spcBef>
                <a:spcPts val="0"/>
              </a:spcBef>
              <a:spcAft>
                <a:spcPts val="0"/>
              </a:spcAft>
              <a:buSzPts val="1500"/>
              <a:buFont typeface="Nunito Sans SemiBold"/>
              <a:buChar char="●"/>
            </a:pPr>
            <a:r>
              <a:rPr lang="pt-BR" sz="1500" dirty="0" err="1">
                <a:latin typeface="Nunito Sans SemiBold"/>
                <a:ea typeface="Nunito Sans SemiBold"/>
                <a:cs typeface="Nunito Sans SemiBold"/>
                <a:sym typeface="Nunito Sans SemiBold"/>
              </a:rPr>
              <a:t>Hiperparâmetros</a:t>
            </a:r>
            <a:r>
              <a:rPr lang="pt-BR" sz="1500" dirty="0">
                <a:latin typeface="Nunito Sans SemiBold"/>
                <a:ea typeface="Nunito Sans SemiBold"/>
                <a:cs typeface="Nunito Sans SemiBold"/>
                <a:sym typeface="Nunito Sans SemiBold"/>
              </a:rPr>
              <a:t>:</a:t>
            </a:r>
            <a:endParaRPr sz="1500" dirty="0">
              <a:latin typeface="Nunito Sans SemiBold"/>
              <a:ea typeface="Nunito Sans SemiBold"/>
              <a:cs typeface="Nunito Sans SemiBold"/>
              <a:sym typeface="Nunito Sans SemiBold"/>
            </a:endParaRPr>
          </a:p>
          <a:p>
            <a:pPr marL="914400" lvl="1" indent="-336550" algn="l" rtl="0">
              <a:lnSpc>
                <a:spcPct val="150000"/>
              </a:lnSpc>
              <a:spcBef>
                <a:spcPts val="0"/>
              </a:spcBef>
              <a:spcAft>
                <a:spcPts val="0"/>
              </a:spcAft>
              <a:buSzPts val="1700"/>
              <a:buChar char="○"/>
            </a:pPr>
            <a:r>
              <a:rPr lang="pt-BR" sz="1300" b="1" dirty="0">
                <a:solidFill>
                  <a:schemeClr val="dk1"/>
                </a:solidFill>
              </a:rPr>
              <a:t>C (Regularização): </a:t>
            </a:r>
            <a:r>
              <a:rPr lang="pt-BR" sz="1300" dirty="0">
                <a:solidFill>
                  <a:schemeClr val="dk1"/>
                </a:solidFill>
              </a:rPr>
              <a:t>controla a penalidade por classificações erradas</a:t>
            </a:r>
            <a:endParaRPr sz="1300" dirty="0">
              <a:solidFill>
                <a:schemeClr val="dk1"/>
              </a:solidFill>
            </a:endParaRPr>
          </a:p>
          <a:p>
            <a:pPr marL="914400" lvl="1" indent="-311150" algn="l" rtl="0">
              <a:lnSpc>
                <a:spcPct val="150000"/>
              </a:lnSpc>
              <a:spcBef>
                <a:spcPts val="0"/>
              </a:spcBef>
              <a:spcAft>
                <a:spcPts val="0"/>
              </a:spcAft>
              <a:buSzPts val="1300"/>
              <a:buChar char="○"/>
            </a:pPr>
            <a:r>
              <a:rPr lang="pt-BR" sz="1300" b="1" dirty="0">
                <a:solidFill>
                  <a:schemeClr val="dk1"/>
                </a:solidFill>
              </a:rPr>
              <a:t>Kernel:</a:t>
            </a:r>
            <a:r>
              <a:rPr lang="pt-BR" sz="1300" dirty="0">
                <a:solidFill>
                  <a:schemeClr val="dk1"/>
                </a:solidFill>
              </a:rPr>
              <a:t> determina o tipo de função usada para transformar os dados em um espaço de características de dimensão superior.</a:t>
            </a:r>
            <a:endParaRPr sz="1100" b="1" dirty="0">
              <a:solidFill>
                <a:srgbClr val="000000"/>
              </a:solidFill>
              <a:latin typeface="Arial"/>
              <a:ea typeface="Arial"/>
              <a:cs typeface="Arial"/>
              <a:sym typeface="Arial"/>
            </a:endParaRPr>
          </a:p>
          <a:p>
            <a:pPr marL="0" lvl="0" indent="0" algn="l" rtl="0">
              <a:lnSpc>
                <a:spcPct val="150000"/>
              </a:lnSpc>
              <a:spcBef>
                <a:spcPts val="1200"/>
              </a:spcBef>
              <a:spcAft>
                <a:spcPts val="1200"/>
              </a:spcAft>
              <a:buNone/>
            </a:pPr>
            <a:r>
              <a:rPr lang="pt-BR" sz="1500" dirty="0">
                <a:latin typeface="Nunito Sans"/>
                <a:ea typeface="Nunito Sans"/>
                <a:cs typeface="Nunito Sans"/>
                <a:sym typeface="Nunito Sans"/>
              </a:rPr>
              <a:t>Mais informações </a:t>
            </a:r>
            <a:r>
              <a:rPr lang="pt-BR" sz="1500" u="sng" dirty="0">
                <a:solidFill>
                  <a:schemeClr val="hlink"/>
                </a:solidFill>
                <a:latin typeface="Nunito Sans"/>
                <a:ea typeface="Nunito Sans"/>
                <a:cs typeface="Nunito Sans"/>
                <a:sym typeface="Nunito Sans"/>
                <a:hlinkClick r:id="rId3"/>
              </a:rPr>
              <a:t>aqui</a:t>
            </a:r>
            <a:endParaRPr sz="1500" dirty="0">
              <a:latin typeface="Nunito Sans"/>
              <a:ea typeface="Nunito Sans"/>
              <a:cs typeface="Nunito Sans"/>
              <a:sym typeface="Nunito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id="{E0FA8EF3-C5FB-8340-721C-E1D7AF755D72}"/>
            </a:ext>
          </a:extLst>
        </p:cNvPr>
        <p:cNvGrpSpPr/>
        <p:nvPr/>
      </p:nvGrpSpPr>
      <p:grpSpPr>
        <a:xfrm>
          <a:off x="0" y="0"/>
          <a:ext cx="0" cy="0"/>
          <a:chOff x="0" y="0"/>
          <a:chExt cx="0" cy="0"/>
        </a:xfrm>
      </p:grpSpPr>
      <p:sp>
        <p:nvSpPr>
          <p:cNvPr id="270" name="Google Shape;270;p33">
            <a:extLst>
              <a:ext uri="{FF2B5EF4-FFF2-40B4-BE49-F238E27FC236}">
                <a16:creationId xmlns:a16="http://schemas.microsoft.com/office/drawing/2014/main" id="{CBB726F6-DE5D-89B9-CD86-668199151977}"/>
              </a:ext>
            </a:extLst>
          </p:cNvPr>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Conceitos – Medidas de Performance</a:t>
            </a:r>
            <a:endParaRPr dirty="0"/>
          </a:p>
        </p:txBody>
      </p:sp>
      <p:sp>
        <p:nvSpPr>
          <p:cNvPr id="271" name="Google Shape;271;p33">
            <a:extLst>
              <a:ext uri="{FF2B5EF4-FFF2-40B4-BE49-F238E27FC236}">
                <a16:creationId xmlns:a16="http://schemas.microsoft.com/office/drawing/2014/main" id="{2FA5852D-E7D7-9B04-6E72-143A22CBC484}"/>
              </a:ext>
            </a:extLst>
          </p:cNvPr>
          <p:cNvSpPr txBox="1">
            <a:spLocks noGrp="1"/>
          </p:cNvSpPr>
          <p:nvPr>
            <p:ph type="body" idx="1"/>
          </p:nvPr>
        </p:nvSpPr>
        <p:spPr>
          <a:xfrm>
            <a:off x="300674" y="1276025"/>
            <a:ext cx="8219211"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pt-BR" sz="1500" b="1" dirty="0">
                <a:latin typeface="Nunito Sans"/>
                <a:ea typeface="Nunito Sans"/>
                <a:cs typeface="Nunito Sans"/>
                <a:sym typeface="Nunito Sans"/>
              </a:rPr>
              <a:t>Medidas de performance:</a:t>
            </a:r>
            <a:endParaRPr sz="1500" b="1" dirty="0">
              <a:latin typeface="Nunito Sans"/>
              <a:ea typeface="Nunito Sans"/>
              <a:cs typeface="Nunito Sans"/>
              <a:sym typeface="Nunito Sans"/>
            </a:endParaRPr>
          </a:p>
          <a:p>
            <a:pPr lvl="0" indent="-323850">
              <a:lnSpc>
                <a:spcPct val="150000"/>
              </a:lnSpc>
              <a:spcBef>
                <a:spcPts val="1200"/>
              </a:spcBef>
              <a:buSzPts val="1500"/>
              <a:buFont typeface="Nunito Sans"/>
              <a:buChar char="●"/>
            </a:pPr>
            <a:r>
              <a:rPr lang="en-US" sz="1500" dirty="0" err="1">
                <a:latin typeface="Nunito Sans"/>
                <a:ea typeface="Nunito Sans"/>
                <a:cs typeface="Nunito Sans"/>
                <a:sym typeface="Nunito Sans"/>
              </a:rPr>
              <a:t>Porcentagem</a:t>
            </a:r>
            <a:r>
              <a:rPr lang="en-US" sz="1500" dirty="0">
                <a:latin typeface="Nunito Sans"/>
                <a:ea typeface="Nunito Sans"/>
                <a:cs typeface="Nunito Sans"/>
                <a:sym typeface="Nunito Sans"/>
              </a:rPr>
              <a:t> de FP, FN, VP, e VN (</a:t>
            </a:r>
            <a:r>
              <a:rPr lang="pt-BR" sz="1400" dirty="0">
                <a:latin typeface="Nunito Sans" pitchFamily="2" charset="0"/>
              </a:rPr>
              <a:t>matriz de confusão)</a:t>
            </a:r>
            <a:endParaRPr lang="en-US" sz="1500" dirty="0">
              <a:latin typeface="Nunito Sans" pitchFamily="2" charset="0"/>
              <a:ea typeface="Nunito Sans"/>
              <a:cs typeface="Nunito Sans"/>
              <a:sym typeface="Nunito Sans"/>
            </a:endParaRPr>
          </a:p>
          <a:p>
            <a:pPr marL="457200" lvl="0" indent="-323850" algn="l" rtl="0">
              <a:lnSpc>
                <a:spcPct val="150000"/>
              </a:lnSpc>
              <a:spcBef>
                <a:spcPts val="1200"/>
              </a:spcBef>
              <a:spcAft>
                <a:spcPts val="0"/>
              </a:spcAft>
              <a:buSzPts val="1500"/>
              <a:buFont typeface="Nunito Sans"/>
              <a:buChar char="●"/>
            </a:pPr>
            <a:r>
              <a:rPr lang="en-US" sz="1500" dirty="0" err="1">
                <a:solidFill>
                  <a:schemeClr val="dk1"/>
                </a:solidFill>
                <a:latin typeface="Nunito Sans"/>
                <a:ea typeface="Cambria Math"/>
                <a:cs typeface="Cambria Math"/>
                <a:sym typeface="Nunito Sans"/>
              </a:rPr>
              <a:t>Métricas</a:t>
            </a:r>
            <a:r>
              <a:rPr lang="en-US" sz="1500" dirty="0">
                <a:solidFill>
                  <a:schemeClr val="dk1"/>
                </a:solidFill>
                <a:latin typeface="Nunito Sans"/>
                <a:ea typeface="Cambria Math"/>
                <a:cs typeface="Cambria Math"/>
                <a:sym typeface="Nunito Sans"/>
              </a:rPr>
              <a:t> </a:t>
            </a:r>
            <a:r>
              <a:rPr lang="en-US" sz="1500" dirty="0" err="1">
                <a:solidFill>
                  <a:schemeClr val="dk1"/>
                </a:solidFill>
                <a:latin typeface="Nunito Sans"/>
                <a:ea typeface="Cambria Math"/>
                <a:cs typeface="Cambria Math"/>
                <a:sym typeface="Nunito Sans"/>
              </a:rPr>
              <a:t>agregadoras</a:t>
            </a:r>
            <a:r>
              <a:rPr lang="en-US" sz="1500" dirty="0">
                <a:solidFill>
                  <a:schemeClr val="dk1"/>
                </a:solidFill>
                <a:latin typeface="Nunito Sans"/>
                <a:ea typeface="Cambria Math"/>
                <a:cs typeface="Cambria Math"/>
                <a:sym typeface="Nunito Sans"/>
              </a:rPr>
              <a:t> em </a:t>
            </a:r>
            <a:r>
              <a:rPr lang="en-US" sz="1500" dirty="0" err="1">
                <a:solidFill>
                  <a:schemeClr val="dk1"/>
                </a:solidFill>
                <a:latin typeface="Nunito Sans"/>
                <a:ea typeface="Cambria Math"/>
                <a:cs typeface="Cambria Math"/>
                <a:sym typeface="Nunito Sans"/>
              </a:rPr>
              <a:t>cima</a:t>
            </a:r>
            <a:r>
              <a:rPr lang="en-US" sz="1500" dirty="0">
                <a:solidFill>
                  <a:schemeClr val="dk1"/>
                </a:solidFill>
                <a:latin typeface="Nunito Sans"/>
                <a:ea typeface="Cambria Math"/>
                <a:cs typeface="Cambria Math"/>
                <a:sym typeface="Nunito Sans"/>
              </a:rPr>
              <a:t> dessas </a:t>
            </a:r>
            <a:r>
              <a:rPr lang="en-US" sz="1500" dirty="0" err="1">
                <a:solidFill>
                  <a:schemeClr val="dk1"/>
                </a:solidFill>
                <a:latin typeface="Nunito Sans"/>
                <a:ea typeface="Cambria Math"/>
                <a:cs typeface="Cambria Math"/>
                <a:sym typeface="Nunito Sans"/>
              </a:rPr>
              <a:t>procentagems</a:t>
            </a:r>
            <a:endParaRPr lang="en-US" sz="1500" dirty="0">
              <a:solidFill>
                <a:schemeClr val="dk1"/>
              </a:solidFill>
              <a:latin typeface="Nunito Sans"/>
              <a:ea typeface="Cambria Math"/>
              <a:cs typeface="Cambria Math"/>
              <a:sym typeface="Nunito Sans"/>
            </a:endParaRPr>
          </a:p>
          <a:p>
            <a:pPr marL="457200" lvl="0" indent="-323850" algn="l" rtl="0">
              <a:lnSpc>
                <a:spcPct val="150000"/>
              </a:lnSpc>
              <a:spcBef>
                <a:spcPts val="1200"/>
              </a:spcBef>
              <a:spcAft>
                <a:spcPts val="0"/>
              </a:spcAft>
              <a:buSzPts val="1500"/>
              <a:buFont typeface="Nunito Sans"/>
              <a:buChar char="●"/>
            </a:pPr>
            <a:r>
              <a:rPr lang="en-US" sz="1500" dirty="0">
                <a:solidFill>
                  <a:schemeClr val="dk1"/>
                </a:solidFill>
                <a:latin typeface="Nunito Sans"/>
                <a:ea typeface="Cambria Math"/>
                <a:cs typeface="Cambria Math"/>
                <a:sym typeface="Nunito Sans"/>
              </a:rPr>
              <a:t>Mais </a:t>
            </a:r>
            <a:r>
              <a:rPr lang="en-US" sz="1500" dirty="0" err="1">
                <a:solidFill>
                  <a:schemeClr val="dk1"/>
                </a:solidFill>
                <a:latin typeface="Nunito Sans"/>
                <a:ea typeface="Cambria Math"/>
                <a:cs typeface="Cambria Math"/>
                <a:sym typeface="Nunito Sans"/>
              </a:rPr>
              <a:t>sobre</a:t>
            </a:r>
            <a:r>
              <a:rPr lang="en-US" sz="1500" dirty="0">
                <a:solidFill>
                  <a:schemeClr val="dk1"/>
                </a:solidFill>
                <a:latin typeface="Nunito Sans"/>
                <a:ea typeface="Cambria Math"/>
                <a:cs typeface="Cambria Math"/>
                <a:sym typeface="Nunito Sans"/>
              </a:rPr>
              <a:t> </a:t>
            </a:r>
            <a:r>
              <a:rPr lang="en-US" sz="1500" dirty="0" err="1">
                <a:solidFill>
                  <a:schemeClr val="dk1"/>
                </a:solidFill>
                <a:latin typeface="Nunito Sans"/>
                <a:ea typeface="Cambria Math"/>
                <a:cs typeface="Cambria Math"/>
                <a:sym typeface="Nunito Sans"/>
              </a:rPr>
              <a:t>isso</a:t>
            </a:r>
            <a:r>
              <a:rPr lang="en-US" sz="1500" dirty="0">
                <a:solidFill>
                  <a:schemeClr val="dk1"/>
                </a:solidFill>
                <a:latin typeface="Nunito Sans"/>
                <a:ea typeface="Cambria Math"/>
                <a:cs typeface="Cambria Math"/>
                <a:sym typeface="Nunito Sans"/>
              </a:rPr>
              <a:t> </a:t>
            </a:r>
            <a:r>
              <a:rPr lang="en-US" sz="1500" dirty="0" err="1">
                <a:solidFill>
                  <a:schemeClr val="dk1"/>
                </a:solidFill>
                <a:latin typeface="Nunito Sans"/>
                <a:ea typeface="Cambria Math"/>
                <a:cs typeface="Cambria Math"/>
                <a:sym typeface="Nunito Sans"/>
              </a:rPr>
              <a:t>na</a:t>
            </a:r>
            <a:r>
              <a:rPr lang="en-US" sz="1500" dirty="0">
                <a:solidFill>
                  <a:schemeClr val="dk1"/>
                </a:solidFill>
                <a:latin typeface="Nunito Sans"/>
                <a:ea typeface="Cambria Math"/>
                <a:cs typeface="Cambria Math"/>
                <a:sym typeface="Nunito Sans"/>
              </a:rPr>
              <a:t> </a:t>
            </a:r>
            <a:r>
              <a:rPr lang="en-US" sz="1500" dirty="0" err="1">
                <a:solidFill>
                  <a:schemeClr val="dk1"/>
                </a:solidFill>
                <a:latin typeface="Nunito Sans"/>
                <a:ea typeface="Cambria Math"/>
                <a:cs typeface="Cambria Math"/>
                <a:sym typeface="Nunito Sans"/>
              </a:rPr>
              <a:t>lista</a:t>
            </a:r>
            <a:r>
              <a:rPr lang="en-US" sz="1500" dirty="0">
                <a:solidFill>
                  <a:schemeClr val="dk1"/>
                </a:solidFill>
                <a:latin typeface="Nunito Sans"/>
                <a:ea typeface="Cambria Math"/>
                <a:cs typeface="Cambria Math"/>
                <a:sym typeface="Nunito Sans"/>
              </a:rPr>
              <a:t>!!!</a:t>
            </a:r>
          </a:p>
          <a:p>
            <a:pPr marL="133350" lvl="0" indent="0" algn="l" rtl="0">
              <a:lnSpc>
                <a:spcPct val="150000"/>
              </a:lnSpc>
              <a:spcBef>
                <a:spcPts val="1200"/>
              </a:spcBef>
              <a:spcAft>
                <a:spcPts val="0"/>
              </a:spcAft>
              <a:buSzPts val="1500"/>
              <a:buNone/>
            </a:pPr>
            <a:endParaRPr lang="pt-BR" sz="1500" dirty="0">
              <a:solidFill>
                <a:schemeClr val="dk1"/>
              </a:solidFill>
              <a:latin typeface="Cambria Math"/>
              <a:ea typeface="Cambria Math"/>
              <a:cs typeface="Cambria Math"/>
              <a:sym typeface="Cambria Math"/>
            </a:endParaRPr>
          </a:p>
          <a:p>
            <a:pPr marL="133350" indent="0">
              <a:lnSpc>
                <a:spcPct val="150000"/>
              </a:lnSpc>
              <a:buSzPts val="1500"/>
              <a:buNone/>
            </a:pPr>
            <a:r>
              <a:rPr lang="pt-BR" sz="1900" dirty="0">
                <a:ea typeface="Cambria Math"/>
                <a:cs typeface="Cambria Math"/>
              </a:rPr>
              <a:t>Valem apenas para classificação!!</a:t>
            </a:r>
          </a:p>
        </p:txBody>
      </p:sp>
      <p:sp>
        <p:nvSpPr>
          <p:cNvPr id="272" name="Google Shape;272;p33">
            <a:extLst>
              <a:ext uri="{FF2B5EF4-FFF2-40B4-BE49-F238E27FC236}">
                <a16:creationId xmlns:a16="http://schemas.microsoft.com/office/drawing/2014/main" id="{BAFEA972-930C-68E0-3074-525B451FE66D}"/>
              </a:ext>
            </a:extLst>
          </p:cNvPr>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55</a:t>
            </a:fld>
            <a:endParaRPr/>
          </a:p>
        </p:txBody>
      </p:sp>
    </p:spTree>
    <p:extLst>
      <p:ext uri="{BB962C8B-B14F-4D97-AF65-F5344CB8AC3E}">
        <p14:creationId xmlns:p14="http://schemas.microsoft.com/office/powerpoint/2010/main" val="8629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4"/>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3.2 Revisão</a:t>
            </a:r>
            <a:endParaRPr dirty="0"/>
          </a:p>
        </p:txBody>
      </p:sp>
      <p:sp>
        <p:nvSpPr>
          <p:cNvPr id="509" name="Google Shape;509;p5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56</a:t>
            </a:fld>
            <a:endParaRPr/>
          </a:p>
        </p:txBody>
      </p:sp>
      <p:graphicFrame>
        <p:nvGraphicFramePr>
          <p:cNvPr id="511" name="Google Shape;511;p54"/>
          <p:cNvGraphicFramePr/>
          <p:nvPr/>
        </p:nvGraphicFramePr>
        <p:xfrm>
          <a:off x="952500" y="1928300"/>
          <a:ext cx="7239000" cy="2377260"/>
        </p:xfrm>
        <a:graphic>
          <a:graphicData uri="http://schemas.openxmlformats.org/drawingml/2006/table">
            <a:tbl>
              <a:tblPr>
                <a:noFill/>
                <a:tableStyleId>{7541C759-4DA5-40D6-B075-F7DAAC854D96}</a:tableStyleId>
              </a:tblPr>
              <a:tblGrid>
                <a:gridCol w="1452725">
                  <a:extLst>
                    <a:ext uri="{9D8B030D-6E8A-4147-A177-3AD203B41FA5}">
                      <a16:colId xmlns:a16="http://schemas.microsoft.com/office/drawing/2014/main" val="20000"/>
                    </a:ext>
                  </a:extLst>
                </a:gridCol>
                <a:gridCol w="3373275">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Nº</a:t>
                      </a:r>
                      <a:endParaRPr>
                        <a:solidFill>
                          <a:schemeClr val="dk1"/>
                        </a:solidFill>
                        <a:latin typeface="Nunito Sans"/>
                        <a:ea typeface="Nunito Sans"/>
                        <a:cs typeface="Nunito Sans"/>
                        <a:sym typeface="Nunito Sans"/>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PROBLEMA</a:t>
                      </a:r>
                      <a:endParaRPr>
                        <a:solidFill>
                          <a:schemeClr val="dk1"/>
                        </a:solidFill>
                        <a:latin typeface="Nunito Sans"/>
                        <a:ea typeface="Nunito Sans"/>
                        <a:cs typeface="Nunito Sans"/>
                        <a:sym typeface="Nunito Sans"/>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MÉTODO</a:t>
                      </a:r>
                      <a:endParaRPr>
                        <a:solidFill>
                          <a:schemeClr val="dk1"/>
                        </a:solidFill>
                        <a:latin typeface="Nunito Sans"/>
                        <a:ea typeface="Nunito Sans"/>
                        <a:cs typeface="Nunito Sans"/>
                        <a:sym typeface="Nunito Sans"/>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PROBLEMA 1</a:t>
                      </a:r>
                      <a:endParaRPr>
                        <a:solidFill>
                          <a:schemeClr val="dk1"/>
                        </a:solidFill>
                        <a:latin typeface="Nunito Sans"/>
                        <a:ea typeface="Nunito Sans"/>
                        <a:cs typeface="Nunito Sans"/>
                        <a:sym typeface="Nunito Sans"/>
                      </a:endParaRPr>
                    </a:p>
                  </a:txBody>
                  <a:tcPr marL="91425" marR="91425" marT="91425" marB="91425">
                    <a:lnT w="9525" cap="flat" cmpd="sng">
                      <a:solidFill>
                        <a:schemeClr val="dk1"/>
                      </a:solidFill>
                      <a:prstDash val="solid"/>
                      <a:round/>
                      <a:headEnd type="none" w="sm" len="sm"/>
                      <a:tailEnd type="none" w="sm" len="sm"/>
                    </a:lnT>
                  </a:tcPr>
                </a:tc>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Precificação</a:t>
                      </a:r>
                      <a:endParaRPr>
                        <a:solidFill>
                          <a:schemeClr val="dk1"/>
                        </a:solidFill>
                        <a:latin typeface="Nunito Sans"/>
                        <a:ea typeface="Nunito Sans"/>
                        <a:cs typeface="Nunito Sans"/>
                        <a:sym typeface="Nunito Sans"/>
                      </a:endParaRPr>
                    </a:p>
                  </a:txBody>
                  <a:tcPr marL="91425" marR="91425" marT="91425" marB="91425">
                    <a:lnT w="9525" cap="flat" cmpd="sng">
                      <a:solidFill>
                        <a:schemeClr val="dk1"/>
                      </a:solidFill>
                      <a:prstDash val="solid"/>
                      <a:round/>
                      <a:headEnd type="none" w="sm" len="sm"/>
                      <a:tailEnd type="none" w="sm" len="sm"/>
                    </a:lnT>
                  </a:tcPr>
                </a:tc>
                <a:tc>
                  <a:txBody>
                    <a:bodyPr/>
                    <a:lstStyle/>
                    <a:p>
                      <a:pPr marL="0" lvl="0" indent="0" algn="l" rtl="0">
                        <a:spcBef>
                          <a:spcPts val="0"/>
                        </a:spcBef>
                        <a:spcAft>
                          <a:spcPts val="0"/>
                        </a:spcAft>
                        <a:buNone/>
                      </a:pPr>
                      <a:r>
                        <a:rPr lang="pt-BR" dirty="0">
                          <a:solidFill>
                            <a:schemeClr val="dk1"/>
                          </a:solidFill>
                          <a:latin typeface="Nunito Sans"/>
                          <a:ea typeface="Nunito Sans"/>
                          <a:cs typeface="Nunito Sans"/>
                          <a:sym typeface="Nunito Sans"/>
                        </a:rPr>
                        <a:t>REGRESSÃO</a:t>
                      </a:r>
                      <a:endParaRPr dirty="0">
                        <a:solidFill>
                          <a:schemeClr val="dk1"/>
                        </a:solidFill>
                        <a:latin typeface="Nunito Sans"/>
                        <a:ea typeface="Nunito Sans"/>
                        <a:cs typeface="Nunito Sans"/>
                        <a:sym typeface="Nunito Sans"/>
                      </a:endParaRPr>
                    </a:p>
                  </a:txBody>
                  <a:tcPr marL="91425" marR="91425" marT="91425" marB="91425">
                    <a:lnT w="9525"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PROBLEMA 2</a:t>
                      </a:r>
                      <a:endParaRPr>
                        <a:solidFill>
                          <a:schemeClr val="dk1"/>
                        </a:solidFill>
                        <a:latin typeface="Nunito Sans"/>
                        <a:ea typeface="Nunito Sans"/>
                        <a:cs typeface="Nunito Sans"/>
                        <a:sym typeface="Nunito Sans"/>
                      </a:endParaRPr>
                    </a:p>
                  </a:txBody>
                  <a:tcPr marL="91425" marR="91425" marT="91425" marB="91425"/>
                </a:tc>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Inadimplência</a:t>
                      </a:r>
                      <a:endParaRPr>
                        <a:solidFill>
                          <a:schemeClr val="dk1"/>
                        </a:solidFill>
                        <a:latin typeface="Nunito Sans"/>
                        <a:ea typeface="Nunito Sans"/>
                        <a:cs typeface="Nunito Sans"/>
                        <a:sym typeface="Nunito Sans"/>
                      </a:endParaRPr>
                    </a:p>
                  </a:txBody>
                  <a:tcPr marL="91425" marR="91425" marT="91425" marB="91425"/>
                </a:tc>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CLASSIFICAÇÃO</a:t>
                      </a:r>
                      <a:endParaRPr>
                        <a:solidFill>
                          <a:schemeClr val="dk1"/>
                        </a:solidFill>
                        <a:latin typeface="Nunito Sans"/>
                        <a:ea typeface="Nunito Sans"/>
                        <a:cs typeface="Nunito Sans"/>
                        <a:sym typeface="Nunito Sans"/>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PROBLEMA 3</a:t>
                      </a:r>
                      <a:endParaRPr>
                        <a:solidFill>
                          <a:schemeClr val="dk1"/>
                        </a:solidFill>
                        <a:latin typeface="Nunito Sans"/>
                        <a:ea typeface="Nunito Sans"/>
                        <a:cs typeface="Nunito Sans"/>
                        <a:sym typeface="Nunito Sans"/>
                      </a:endParaRPr>
                    </a:p>
                  </a:txBody>
                  <a:tcPr marL="91425" marR="91425" marT="91425" marB="91425"/>
                </a:tc>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Reconhecimento facial</a:t>
                      </a:r>
                      <a:endParaRPr>
                        <a:solidFill>
                          <a:schemeClr val="dk1"/>
                        </a:solidFill>
                        <a:latin typeface="Nunito Sans"/>
                        <a:ea typeface="Nunito Sans"/>
                        <a:cs typeface="Nunito Sans"/>
                        <a:sym typeface="Nunito Sans"/>
                      </a:endParaRPr>
                    </a:p>
                  </a:txBody>
                  <a:tcPr marL="91425" marR="91425" marT="91425" marB="91425"/>
                </a:tc>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CLASSIFICAÇÃO</a:t>
                      </a:r>
                      <a:endParaRPr>
                        <a:solidFill>
                          <a:schemeClr val="dk1"/>
                        </a:solidFill>
                        <a:latin typeface="Nunito Sans"/>
                        <a:ea typeface="Nunito Sans"/>
                        <a:cs typeface="Nunito Sans"/>
                        <a:sym typeface="Nunito Sans"/>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PROBLEMA 4</a:t>
                      </a:r>
                      <a:endParaRPr>
                        <a:solidFill>
                          <a:schemeClr val="dk1"/>
                        </a:solidFill>
                        <a:latin typeface="Nunito Sans"/>
                        <a:ea typeface="Nunito Sans"/>
                        <a:cs typeface="Nunito Sans"/>
                        <a:sym typeface="Nunito Sans"/>
                      </a:endParaRPr>
                    </a:p>
                  </a:txBody>
                  <a:tcPr marL="91425" marR="91425" marT="91425" marB="91425"/>
                </a:tc>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Nível de satisfação</a:t>
                      </a:r>
                      <a:endParaRPr>
                        <a:solidFill>
                          <a:schemeClr val="dk1"/>
                        </a:solidFill>
                        <a:latin typeface="Nunito Sans"/>
                        <a:ea typeface="Nunito Sans"/>
                        <a:cs typeface="Nunito Sans"/>
                        <a:sym typeface="Nunito Sans"/>
                      </a:endParaRPr>
                    </a:p>
                  </a:txBody>
                  <a:tcPr marL="91425" marR="91425" marT="91425" marB="91425"/>
                </a:tc>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DEPENDE</a:t>
                      </a:r>
                      <a:endParaRPr>
                        <a:solidFill>
                          <a:schemeClr val="dk1"/>
                        </a:solidFill>
                        <a:latin typeface="Nunito Sans"/>
                        <a:ea typeface="Nunito Sans"/>
                        <a:cs typeface="Nunito Sans"/>
                        <a:sym typeface="Nunito Sans"/>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PROBLEMA 5</a:t>
                      </a:r>
                      <a:endParaRPr>
                        <a:solidFill>
                          <a:schemeClr val="dk1"/>
                        </a:solidFill>
                        <a:latin typeface="Nunito Sans"/>
                        <a:ea typeface="Nunito Sans"/>
                        <a:cs typeface="Nunito Sans"/>
                        <a:sym typeface="Nunito Sans"/>
                      </a:endParaRPr>
                    </a:p>
                  </a:txBody>
                  <a:tcPr marL="91425" marR="91425" marT="91425" marB="91425"/>
                </a:tc>
                <a:tc>
                  <a:txBody>
                    <a:bodyPr/>
                    <a:lstStyle/>
                    <a:p>
                      <a:pPr marL="0" lvl="0" indent="0" algn="l" rtl="0">
                        <a:spcBef>
                          <a:spcPts val="0"/>
                        </a:spcBef>
                        <a:spcAft>
                          <a:spcPts val="0"/>
                        </a:spcAft>
                        <a:buNone/>
                      </a:pPr>
                      <a:r>
                        <a:rPr lang="pt-BR">
                          <a:solidFill>
                            <a:schemeClr val="dk1"/>
                          </a:solidFill>
                          <a:latin typeface="Nunito Sans"/>
                          <a:ea typeface="Nunito Sans"/>
                          <a:cs typeface="Nunito Sans"/>
                          <a:sym typeface="Nunito Sans"/>
                        </a:rPr>
                        <a:t>Fluxo de mercado</a:t>
                      </a:r>
                      <a:endParaRPr>
                        <a:solidFill>
                          <a:schemeClr val="dk1"/>
                        </a:solidFill>
                        <a:latin typeface="Nunito Sans"/>
                        <a:ea typeface="Nunito Sans"/>
                        <a:cs typeface="Nunito Sans"/>
                        <a:sym typeface="Nunito Sans"/>
                      </a:endParaRPr>
                    </a:p>
                  </a:txBody>
                  <a:tcPr marL="91425" marR="91425" marT="91425" marB="91425"/>
                </a:tc>
                <a:tc>
                  <a:txBody>
                    <a:bodyPr/>
                    <a:lstStyle/>
                    <a:p>
                      <a:pPr marL="0" lvl="0" indent="0" algn="l" rtl="0">
                        <a:spcBef>
                          <a:spcPts val="0"/>
                        </a:spcBef>
                        <a:spcAft>
                          <a:spcPts val="0"/>
                        </a:spcAft>
                        <a:buNone/>
                      </a:pPr>
                      <a:r>
                        <a:rPr lang="pt-BR" dirty="0">
                          <a:solidFill>
                            <a:schemeClr val="dk1"/>
                          </a:solidFill>
                          <a:latin typeface="Nunito Sans"/>
                          <a:ea typeface="Nunito Sans"/>
                          <a:cs typeface="Nunito Sans"/>
                          <a:sym typeface="Nunito Sans"/>
                        </a:rPr>
                        <a:t>REGRESSÃO</a:t>
                      </a:r>
                      <a:endParaRPr dirty="0">
                        <a:solidFill>
                          <a:schemeClr val="dk1"/>
                        </a:solidFill>
                        <a:latin typeface="Nunito Sans"/>
                        <a:ea typeface="Nunito Sans"/>
                        <a:cs typeface="Nunito Sans"/>
                        <a:sym typeface="Nunito Sans"/>
                      </a:endParaRPr>
                    </a:p>
                  </a:txBody>
                  <a:tcPr marL="91425" marR="91425" marT="91425" marB="91425"/>
                </a:tc>
                <a:extLst>
                  <a:ext uri="{0D108BD9-81ED-4DB2-BD59-A6C34878D82A}">
                    <a16:rowId xmlns:a16="http://schemas.microsoft.com/office/drawing/2014/main" val="10005"/>
                  </a:ext>
                </a:extLst>
              </a:tr>
            </a:tbl>
          </a:graphicData>
        </a:graphic>
      </p:graphicFrame>
      <p:sp>
        <p:nvSpPr>
          <p:cNvPr id="512" name="Google Shape;512;p54"/>
          <p:cNvSpPr/>
          <p:nvPr/>
        </p:nvSpPr>
        <p:spPr>
          <a:xfrm>
            <a:off x="5849900" y="2373075"/>
            <a:ext cx="1434900" cy="26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4"/>
          <p:cNvSpPr/>
          <p:nvPr/>
        </p:nvSpPr>
        <p:spPr>
          <a:xfrm>
            <a:off x="5849900" y="2779325"/>
            <a:ext cx="1434900" cy="26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4"/>
          <p:cNvSpPr/>
          <p:nvPr/>
        </p:nvSpPr>
        <p:spPr>
          <a:xfrm>
            <a:off x="5849900" y="3185575"/>
            <a:ext cx="1434900" cy="26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4"/>
          <p:cNvSpPr/>
          <p:nvPr/>
        </p:nvSpPr>
        <p:spPr>
          <a:xfrm>
            <a:off x="5849900" y="3591825"/>
            <a:ext cx="1434900" cy="26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4"/>
          <p:cNvSpPr/>
          <p:nvPr/>
        </p:nvSpPr>
        <p:spPr>
          <a:xfrm>
            <a:off x="5849900" y="3926114"/>
            <a:ext cx="1434900" cy="3513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TextBox 2">
            <a:extLst>
              <a:ext uri="{FF2B5EF4-FFF2-40B4-BE49-F238E27FC236}">
                <a16:creationId xmlns:a16="http://schemas.microsoft.com/office/drawing/2014/main" id="{F7410DE7-0DE2-0420-6638-38507C2658AF}"/>
              </a:ext>
            </a:extLst>
          </p:cNvPr>
          <p:cNvSpPr txBox="1"/>
          <p:nvPr/>
        </p:nvSpPr>
        <p:spPr>
          <a:xfrm>
            <a:off x="513444" y="1168828"/>
            <a:ext cx="5090884" cy="338554"/>
          </a:xfrm>
          <a:prstGeom prst="rect">
            <a:avLst/>
          </a:prstGeom>
          <a:noFill/>
        </p:spPr>
        <p:txBody>
          <a:bodyPr wrap="square">
            <a:spAutoFit/>
          </a:bodyPr>
          <a:lstStyle/>
          <a:p>
            <a:pPr marL="0" lvl="0" indent="0" algn="l" rtl="0">
              <a:spcBef>
                <a:spcPts val="0"/>
              </a:spcBef>
              <a:spcAft>
                <a:spcPts val="1200"/>
              </a:spcAft>
              <a:buNone/>
            </a:pPr>
            <a:r>
              <a:rPr lang="pt-BR" sz="1600" b="1" dirty="0">
                <a:solidFill>
                  <a:schemeClr val="tx1"/>
                </a:solidFill>
                <a:latin typeface="Montserrat SemiBold" pitchFamily="2" charset="0"/>
                <a:ea typeface="Nunito Sans"/>
                <a:cs typeface="Nunito Sans"/>
                <a:sym typeface="Nunito Sans"/>
              </a:rPr>
              <a:t>Regressão ou Classificação?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5"/>
          <p:cNvSpPr txBox="1">
            <a:spLocks noGrp="1"/>
          </p:cNvSpPr>
          <p:nvPr>
            <p:ph type="title"/>
          </p:nvPr>
        </p:nvSpPr>
        <p:spPr>
          <a:xfrm>
            <a:off x="311700" y="175122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pt-BR" dirty="0"/>
              <a:t>4.</a:t>
            </a:r>
            <a:endParaRPr dirty="0"/>
          </a:p>
          <a:p>
            <a:pPr marL="0" lvl="0" indent="0" algn="ctr" rtl="0">
              <a:spcBef>
                <a:spcPts val="0"/>
              </a:spcBef>
              <a:spcAft>
                <a:spcPts val="0"/>
              </a:spcAft>
              <a:buNone/>
            </a:pPr>
            <a:r>
              <a:rPr lang="pt-BR" dirty="0"/>
              <a:t>Aprendizado Não Supervisionado</a:t>
            </a:r>
            <a:endParaRPr dirty="0"/>
          </a:p>
        </p:txBody>
      </p:sp>
      <p:sp>
        <p:nvSpPr>
          <p:cNvPr id="522" name="Google Shape;522;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pt-BR"/>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5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pt-BR" sz="3750" dirty="0"/>
              <a:t>4.1</a:t>
            </a:r>
            <a:endParaRPr sz="3750" dirty="0"/>
          </a:p>
          <a:p>
            <a:pPr marL="0" lvl="0" indent="0" algn="ctr" rtl="0">
              <a:spcBef>
                <a:spcPts val="0"/>
              </a:spcBef>
              <a:spcAft>
                <a:spcPts val="0"/>
              </a:spcAft>
              <a:buSzPts val="990"/>
              <a:buNone/>
            </a:pPr>
            <a:r>
              <a:rPr lang="pt-BR" sz="3750" dirty="0"/>
              <a:t>Métodos de </a:t>
            </a:r>
            <a:r>
              <a:rPr lang="pt-BR" sz="3750" dirty="0" err="1"/>
              <a:t>Clustering</a:t>
            </a:r>
            <a:endParaRPr sz="3750" dirty="0"/>
          </a:p>
        </p:txBody>
      </p:sp>
      <p:sp>
        <p:nvSpPr>
          <p:cNvPr id="528" name="Google Shape;528;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pt-BR"/>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7"/>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4.1.1 K-</a:t>
            </a:r>
            <a:r>
              <a:rPr lang="pt-BR" dirty="0" err="1"/>
              <a:t>means</a:t>
            </a:r>
            <a:endParaRPr dirty="0"/>
          </a:p>
        </p:txBody>
      </p:sp>
      <p:sp>
        <p:nvSpPr>
          <p:cNvPr id="534" name="Google Shape;534;p57"/>
          <p:cNvSpPr txBox="1">
            <a:spLocks noGrp="1"/>
          </p:cNvSpPr>
          <p:nvPr>
            <p:ph type="body" idx="1"/>
          </p:nvPr>
        </p:nvSpPr>
        <p:spPr>
          <a:xfrm>
            <a:off x="311700" y="2294675"/>
            <a:ext cx="5715000" cy="2523300"/>
          </a:xfrm>
          <a:prstGeom prst="rect">
            <a:avLst/>
          </a:prstGeom>
        </p:spPr>
        <p:txBody>
          <a:bodyPr spcFirstLastPara="1" wrap="square" lIns="91425" tIns="91425" rIns="91425" bIns="91425" anchor="t" anchorCtr="0">
            <a:normAutofit fontScale="92500" lnSpcReduction="20000"/>
          </a:bodyPr>
          <a:lstStyle/>
          <a:p>
            <a:pPr marL="0" lvl="0" indent="0" algn="l" rtl="0">
              <a:lnSpc>
                <a:spcPct val="150000"/>
              </a:lnSpc>
              <a:spcBef>
                <a:spcPts val="0"/>
              </a:spcBef>
              <a:spcAft>
                <a:spcPts val="0"/>
              </a:spcAft>
              <a:buNone/>
            </a:pPr>
            <a:endParaRPr sz="1600" dirty="0">
              <a:latin typeface="Nunito Sans"/>
              <a:ea typeface="Nunito Sans"/>
              <a:cs typeface="Nunito Sans"/>
              <a:sym typeface="Nunito Sans"/>
            </a:endParaRPr>
          </a:p>
          <a:p>
            <a:pPr marL="457200" lvl="0" indent="-330200" algn="l" rtl="0">
              <a:lnSpc>
                <a:spcPct val="150000"/>
              </a:lnSpc>
              <a:spcBef>
                <a:spcPts val="1200"/>
              </a:spcBef>
              <a:spcAft>
                <a:spcPts val="0"/>
              </a:spcAft>
              <a:buSzPts val="1600"/>
              <a:buFont typeface="Nunito Sans"/>
              <a:buChar char="●"/>
            </a:pPr>
            <a:r>
              <a:rPr lang="pt-BR" sz="1600" dirty="0">
                <a:latin typeface="Nunito Sans"/>
                <a:ea typeface="Nunito Sans"/>
                <a:cs typeface="Nunito Sans"/>
                <a:sym typeface="Nunito Sans"/>
              </a:rPr>
              <a:t>Escolhemos grupos </a:t>
            </a:r>
            <a:r>
              <a:rPr lang="pt-BR" sz="1600" dirty="0">
                <a:latin typeface="Cambria Math" panose="02040503050406030204" pitchFamily="18" charset="0"/>
                <a:ea typeface="Cambria Math" panose="02040503050406030204" pitchFamily="18" charset="0"/>
                <a:cs typeface="Nunito Sans"/>
                <a:sym typeface="Nunito Sans"/>
              </a:rPr>
              <a:t>S</a:t>
            </a:r>
            <a:r>
              <a:rPr lang="pt-BR" sz="1600" baseline="-25000" dirty="0">
                <a:latin typeface="Cambria Math" panose="02040503050406030204" pitchFamily="18" charset="0"/>
                <a:ea typeface="Cambria Math" panose="02040503050406030204" pitchFamily="18" charset="0"/>
                <a:cs typeface="Nunito Sans"/>
                <a:sym typeface="Nunito Sans"/>
              </a:rPr>
              <a:t>i</a:t>
            </a:r>
            <a:r>
              <a:rPr lang="pt-BR" sz="1600" dirty="0">
                <a:latin typeface="Cambria Math" panose="02040503050406030204" pitchFamily="18" charset="0"/>
                <a:ea typeface="Cambria Math" panose="02040503050406030204" pitchFamily="18" charset="0"/>
                <a:cs typeface="Nunito Sans"/>
                <a:sym typeface="Nunito Sans"/>
              </a:rPr>
              <a:t> (i = 1, 2, …, k)</a:t>
            </a:r>
            <a:r>
              <a:rPr lang="pt-BR" sz="1600" dirty="0">
                <a:latin typeface="Nunito Sans"/>
                <a:ea typeface="Nunito Sans"/>
                <a:cs typeface="Nunito Sans"/>
                <a:sym typeface="Nunito Sans"/>
              </a:rPr>
              <a:t>, de modo que o quadrado da soma das </a:t>
            </a:r>
            <a:r>
              <a:rPr lang="pt-BR" sz="1600" i="1" dirty="0">
                <a:latin typeface="Nunito Sans"/>
                <a:ea typeface="Nunito Sans"/>
                <a:cs typeface="Nunito Sans"/>
                <a:sym typeface="Nunito Sans"/>
              </a:rPr>
              <a:t>distâncias </a:t>
            </a:r>
            <a:r>
              <a:rPr lang="pt-BR" sz="1600" dirty="0">
                <a:latin typeface="Nunito Sans"/>
                <a:ea typeface="Nunito Sans"/>
                <a:cs typeface="Nunito Sans"/>
                <a:sym typeface="Nunito Sans"/>
              </a:rPr>
              <a:t>entre os pontos de um grupo e seu </a:t>
            </a:r>
            <a:r>
              <a:rPr lang="pt-BR" sz="1600" i="1" dirty="0" err="1">
                <a:latin typeface="Nunito Sans"/>
                <a:ea typeface="Nunito Sans"/>
                <a:cs typeface="Nunito Sans"/>
                <a:sym typeface="Nunito Sans"/>
              </a:rPr>
              <a:t>centróide</a:t>
            </a:r>
            <a:r>
              <a:rPr lang="pt-BR" sz="1600" i="1" dirty="0">
                <a:latin typeface="Nunito Sans"/>
                <a:ea typeface="Nunito Sans"/>
                <a:cs typeface="Nunito Sans"/>
                <a:sym typeface="Nunito Sans"/>
              </a:rPr>
              <a:t> </a:t>
            </a:r>
            <a:r>
              <a:rPr lang="pt-BR" sz="1600" dirty="0">
                <a:latin typeface="Nunito Sans"/>
                <a:ea typeface="Nunito Sans"/>
                <a:cs typeface="Nunito Sans"/>
                <a:sym typeface="Nunito Sans"/>
              </a:rPr>
              <a:t>sejam mínimas</a:t>
            </a:r>
            <a:endParaRPr sz="1600" dirty="0">
              <a:latin typeface="Nunito Sans"/>
              <a:ea typeface="Nunito Sans"/>
              <a:cs typeface="Nunito Sans"/>
              <a:sym typeface="Nunito Sans"/>
            </a:endParaRPr>
          </a:p>
          <a:p>
            <a:pPr marL="914400" lvl="1" indent="-330200" algn="l" rtl="0">
              <a:lnSpc>
                <a:spcPct val="150000"/>
              </a:lnSpc>
              <a:spcBef>
                <a:spcPts val="0"/>
              </a:spcBef>
              <a:spcAft>
                <a:spcPts val="0"/>
              </a:spcAft>
              <a:buSzPts val="1600"/>
              <a:buChar char="○"/>
            </a:pPr>
            <a:r>
              <a:rPr lang="pt-BR" sz="1600" dirty="0"/>
              <a:t>A escolha de k é arbitrária</a:t>
            </a:r>
            <a:endParaRPr sz="1600" dirty="0"/>
          </a:p>
          <a:p>
            <a:pPr marL="914400" lvl="1" indent="-330200" algn="l" rtl="0">
              <a:lnSpc>
                <a:spcPct val="150000"/>
              </a:lnSpc>
              <a:spcBef>
                <a:spcPts val="0"/>
              </a:spcBef>
              <a:spcAft>
                <a:spcPts val="0"/>
              </a:spcAft>
              <a:buSzPts val="1600"/>
              <a:buChar char="○"/>
            </a:pPr>
            <a:r>
              <a:rPr lang="pt-BR" sz="1600" dirty="0"/>
              <a:t>A distância não precisa ser a euclidiana</a:t>
            </a:r>
            <a:endParaRPr sz="1600" dirty="0"/>
          </a:p>
          <a:p>
            <a:pPr marL="914400" lvl="1" indent="-330200" algn="l" rtl="0">
              <a:lnSpc>
                <a:spcPct val="150000"/>
              </a:lnSpc>
              <a:spcBef>
                <a:spcPts val="0"/>
              </a:spcBef>
              <a:spcAft>
                <a:spcPts val="0"/>
              </a:spcAft>
              <a:buSzPts val="1600"/>
              <a:buChar char="○"/>
            </a:pPr>
            <a:r>
              <a:rPr lang="pt-BR" sz="1600" dirty="0"/>
              <a:t>O </a:t>
            </a:r>
            <a:r>
              <a:rPr lang="pt-BR" sz="1600" dirty="0" err="1"/>
              <a:t>centróide</a:t>
            </a:r>
            <a:r>
              <a:rPr lang="pt-BR" sz="1600" dirty="0"/>
              <a:t> não precisa ser a média</a:t>
            </a:r>
            <a:endParaRPr sz="1600" dirty="0"/>
          </a:p>
        </p:txBody>
      </p:sp>
      <p:sp>
        <p:nvSpPr>
          <p:cNvPr id="535" name="Google Shape;535;p5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59</a:t>
            </a:fld>
            <a:endParaRPr/>
          </a:p>
        </p:txBody>
      </p:sp>
      <p:pic>
        <p:nvPicPr>
          <p:cNvPr id="536" name="Google Shape;536;p57"/>
          <p:cNvPicPr preferRelativeResize="0"/>
          <p:nvPr/>
        </p:nvPicPr>
        <p:blipFill>
          <a:blip r:embed="rId3">
            <a:alphaModFix/>
          </a:blip>
          <a:stretch>
            <a:fillRect/>
          </a:stretch>
        </p:blipFill>
        <p:spPr>
          <a:xfrm>
            <a:off x="2124443" y="1992261"/>
            <a:ext cx="2260450" cy="604828"/>
          </a:xfrm>
          <a:prstGeom prst="rect">
            <a:avLst/>
          </a:prstGeom>
          <a:noFill/>
          <a:ln>
            <a:noFill/>
          </a:ln>
        </p:spPr>
      </p:pic>
      <p:pic>
        <p:nvPicPr>
          <p:cNvPr id="537" name="Google Shape;537;p57"/>
          <p:cNvPicPr preferRelativeResize="0"/>
          <p:nvPr/>
        </p:nvPicPr>
        <p:blipFill rotWithShape="1">
          <a:blip r:embed="rId4">
            <a:alphaModFix/>
          </a:blip>
          <a:srcRect l="1090" t="16477" r="58379" b="36321"/>
          <a:stretch/>
        </p:blipFill>
        <p:spPr>
          <a:xfrm>
            <a:off x="6304375" y="1094500"/>
            <a:ext cx="2260449" cy="1755000"/>
          </a:xfrm>
          <a:prstGeom prst="rect">
            <a:avLst/>
          </a:prstGeom>
          <a:noFill/>
          <a:ln>
            <a:noFill/>
          </a:ln>
        </p:spPr>
      </p:pic>
      <p:pic>
        <p:nvPicPr>
          <p:cNvPr id="538" name="Google Shape;538;p57"/>
          <p:cNvPicPr preferRelativeResize="0"/>
          <p:nvPr/>
        </p:nvPicPr>
        <p:blipFill rotWithShape="1">
          <a:blip r:embed="rId4">
            <a:alphaModFix/>
          </a:blip>
          <a:srcRect l="56221" t="16477" r="3246" b="36321"/>
          <a:stretch/>
        </p:blipFill>
        <p:spPr>
          <a:xfrm>
            <a:off x="6304387" y="2994900"/>
            <a:ext cx="2260449" cy="1755000"/>
          </a:xfrm>
          <a:prstGeom prst="rect">
            <a:avLst/>
          </a:prstGeom>
          <a:noFill/>
          <a:ln>
            <a:noFill/>
          </a:ln>
        </p:spPr>
      </p:pic>
      <p:sp>
        <p:nvSpPr>
          <p:cNvPr id="539" name="Google Shape;539;p57"/>
          <p:cNvSpPr txBox="1"/>
          <p:nvPr/>
        </p:nvSpPr>
        <p:spPr>
          <a:xfrm>
            <a:off x="311700" y="1082824"/>
            <a:ext cx="5715000" cy="8004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chemeClr val="accent1"/>
              </a:buClr>
              <a:buSzPts val="1600"/>
              <a:buFont typeface="Nunito Sans"/>
              <a:buChar char="●"/>
            </a:pPr>
            <a:r>
              <a:rPr lang="pt-BR" sz="1600">
                <a:solidFill>
                  <a:schemeClr val="dk1"/>
                </a:solidFill>
                <a:latin typeface="Nunito Sans"/>
                <a:ea typeface="Nunito Sans"/>
                <a:cs typeface="Nunito Sans"/>
                <a:sym typeface="Nunito Sans"/>
              </a:rPr>
              <a:t>Método para agrupar observações (parecidas intra-cluster, diferentes inter-clusters)</a:t>
            </a:r>
            <a:endParaRPr>
              <a:latin typeface="Nunito Sans"/>
              <a:ea typeface="Nunito Sans"/>
              <a:cs typeface="Nunito Sans"/>
              <a:sym typeface="Nuni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F769-635C-999D-0A85-726B3DCCFEF2}"/>
              </a:ext>
            </a:extLst>
          </p:cNvPr>
          <p:cNvSpPr>
            <a:spLocks noGrp="1"/>
          </p:cNvSpPr>
          <p:nvPr>
            <p:ph type="title"/>
          </p:nvPr>
        </p:nvSpPr>
        <p:spPr/>
        <p:txBody>
          <a:bodyPr>
            <a:normAutofit fontScale="90000"/>
          </a:bodyPr>
          <a:lstStyle/>
          <a:p>
            <a:r>
              <a:rPr lang="en-US" dirty="0" err="1"/>
              <a:t>Objetivos</a:t>
            </a:r>
            <a:r>
              <a:rPr lang="en-US" dirty="0"/>
              <a:t> de </a:t>
            </a:r>
            <a:r>
              <a:rPr lang="en-US" dirty="0" err="1"/>
              <a:t>Aprendizagem</a:t>
            </a:r>
            <a:r>
              <a:rPr lang="en-US" dirty="0"/>
              <a:t> – 1 e 2</a:t>
            </a:r>
            <a:endParaRPr lang="pt-BR" dirty="0"/>
          </a:p>
        </p:txBody>
      </p:sp>
      <p:sp>
        <p:nvSpPr>
          <p:cNvPr id="3" name="Text Placeholder 2">
            <a:extLst>
              <a:ext uri="{FF2B5EF4-FFF2-40B4-BE49-F238E27FC236}">
                <a16:creationId xmlns:a16="http://schemas.microsoft.com/office/drawing/2014/main" id="{DF775288-CE2F-4294-18F9-87A7CEE41FD4}"/>
              </a:ext>
            </a:extLst>
          </p:cNvPr>
          <p:cNvSpPr>
            <a:spLocks noGrp="1"/>
          </p:cNvSpPr>
          <p:nvPr>
            <p:ph type="body" idx="1"/>
          </p:nvPr>
        </p:nvSpPr>
        <p:spPr/>
        <p:txBody>
          <a:bodyPr>
            <a:normAutofit lnSpcReduction="10000"/>
          </a:bodyPr>
          <a:lstStyle/>
          <a:p>
            <a:r>
              <a:rPr lang="en-US" dirty="0" err="1"/>
              <a:t>Entender</a:t>
            </a:r>
            <a:r>
              <a:rPr lang="en-US" dirty="0"/>
              <a:t> o </a:t>
            </a:r>
            <a:r>
              <a:rPr lang="en-US" dirty="0" err="1"/>
              <a:t>objetivo</a:t>
            </a:r>
            <a:endParaRPr lang="en-US" dirty="0"/>
          </a:p>
          <a:p>
            <a:pPr lvl="1"/>
            <a:r>
              <a:rPr lang="en-US" dirty="0"/>
              <a:t>“O que </a:t>
            </a:r>
            <a:r>
              <a:rPr lang="en-US" dirty="0" err="1"/>
              <a:t>estamos</a:t>
            </a:r>
            <a:r>
              <a:rPr lang="en-US" dirty="0"/>
              <a:t> </a:t>
            </a:r>
            <a:r>
              <a:rPr lang="en-US" dirty="0" err="1"/>
              <a:t>querendo</a:t>
            </a:r>
            <a:r>
              <a:rPr lang="en-US" dirty="0"/>
              <a:t> </a:t>
            </a:r>
            <a:r>
              <a:rPr lang="en-US" dirty="0" err="1"/>
              <a:t>prever</a:t>
            </a:r>
            <a:r>
              <a:rPr lang="en-US" dirty="0"/>
              <a:t>?”</a:t>
            </a:r>
          </a:p>
          <a:p>
            <a:pPr lvl="1"/>
            <a:r>
              <a:rPr lang="en-US" dirty="0"/>
              <a:t>“Qual é a </a:t>
            </a:r>
            <a:r>
              <a:rPr lang="en-US" dirty="0" err="1"/>
              <a:t>pergunta</a:t>
            </a:r>
            <a:r>
              <a:rPr lang="en-US" dirty="0"/>
              <a:t> que um </a:t>
            </a:r>
            <a:r>
              <a:rPr lang="en-US" dirty="0" err="1"/>
              <a:t>modelo</a:t>
            </a:r>
            <a:r>
              <a:rPr lang="en-US" dirty="0"/>
              <a:t> </a:t>
            </a:r>
            <a:r>
              <a:rPr lang="en-US" dirty="0" err="1"/>
              <a:t>responderia</a:t>
            </a:r>
            <a:r>
              <a:rPr lang="en-US" dirty="0"/>
              <a:t>?”</a:t>
            </a:r>
          </a:p>
          <a:p>
            <a:pPr lvl="1"/>
            <a:endParaRPr lang="en-US" dirty="0"/>
          </a:p>
          <a:p>
            <a:r>
              <a:rPr lang="en-US" dirty="0"/>
              <a:t>O que </a:t>
            </a:r>
            <a:r>
              <a:rPr lang="en-US" dirty="0" err="1"/>
              <a:t>são</a:t>
            </a:r>
            <a:r>
              <a:rPr lang="en-US" dirty="0"/>
              <a:t> </a:t>
            </a:r>
            <a:r>
              <a:rPr lang="en-US" dirty="0" err="1"/>
              <a:t>modelos</a:t>
            </a:r>
            <a:endParaRPr lang="en-US" dirty="0"/>
          </a:p>
          <a:p>
            <a:r>
              <a:rPr lang="en-US" dirty="0" err="1"/>
              <a:t>Existe</a:t>
            </a:r>
            <a:r>
              <a:rPr lang="en-US" dirty="0"/>
              <a:t> </a:t>
            </a:r>
            <a:r>
              <a:rPr lang="en-US" dirty="0" err="1"/>
              <a:t>incerteza</a:t>
            </a:r>
            <a:r>
              <a:rPr lang="en-US" dirty="0"/>
              <a:t>. Da </a:t>
            </a:r>
            <a:r>
              <a:rPr lang="en-US" dirty="0" err="1"/>
              <a:t>onde</a:t>
            </a:r>
            <a:r>
              <a:rPr lang="en-US" dirty="0"/>
              <a:t> </a:t>
            </a:r>
            <a:r>
              <a:rPr lang="en-US" dirty="0" err="1"/>
              <a:t>ela</a:t>
            </a:r>
            <a:r>
              <a:rPr lang="en-US" dirty="0"/>
              <a:t> </a:t>
            </a:r>
            <a:r>
              <a:rPr lang="en-US" dirty="0" err="1"/>
              <a:t>vem</a:t>
            </a:r>
            <a:r>
              <a:rPr lang="en-US" dirty="0"/>
              <a:t>?</a:t>
            </a:r>
          </a:p>
          <a:p>
            <a:r>
              <a:rPr lang="en-US" dirty="0"/>
              <a:t>Como se </a:t>
            </a:r>
            <a:r>
              <a:rPr lang="en-US" dirty="0" err="1"/>
              <a:t>estimam</a:t>
            </a:r>
            <a:r>
              <a:rPr lang="en-US" dirty="0"/>
              <a:t> </a:t>
            </a:r>
            <a:r>
              <a:rPr lang="en-US" dirty="0" err="1"/>
              <a:t>modelos</a:t>
            </a:r>
            <a:endParaRPr lang="en-US" dirty="0"/>
          </a:p>
          <a:p>
            <a:endParaRPr lang="en-US" dirty="0"/>
          </a:p>
          <a:p>
            <a:r>
              <a:rPr lang="en-US" dirty="0"/>
              <a:t>Tradeoff </a:t>
            </a:r>
            <a:r>
              <a:rPr lang="en-US" dirty="0" err="1"/>
              <a:t>viés</a:t>
            </a:r>
            <a:r>
              <a:rPr lang="en-US" dirty="0"/>
              <a:t> </a:t>
            </a:r>
            <a:r>
              <a:rPr lang="en-US" dirty="0" err="1"/>
              <a:t>variância</a:t>
            </a:r>
            <a:r>
              <a:rPr lang="en-US" dirty="0"/>
              <a:t>, e </a:t>
            </a:r>
            <a:r>
              <a:rPr lang="en-US" dirty="0" err="1"/>
              <a:t>como</a:t>
            </a:r>
            <a:r>
              <a:rPr lang="en-US" dirty="0"/>
              <a:t> </a:t>
            </a:r>
            <a:r>
              <a:rPr lang="en-US" dirty="0" err="1"/>
              <a:t>modelar</a:t>
            </a:r>
            <a:endParaRPr lang="en-US" dirty="0"/>
          </a:p>
          <a:p>
            <a:endParaRPr lang="en-US" dirty="0"/>
          </a:p>
          <a:p>
            <a:r>
              <a:rPr lang="en-US" dirty="0" err="1"/>
              <a:t>Tipos</a:t>
            </a:r>
            <a:r>
              <a:rPr lang="en-US" dirty="0"/>
              <a:t> de </a:t>
            </a:r>
            <a:r>
              <a:rPr lang="en-US" dirty="0" err="1"/>
              <a:t>aprendizado</a:t>
            </a:r>
            <a:endParaRPr lang="pt-BR" dirty="0"/>
          </a:p>
        </p:txBody>
      </p:sp>
      <p:sp>
        <p:nvSpPr>
          <p:cNvPr id="4" name="Slide Number Placeholder 3">
            <a:extLst>
              <a:ext uri="{FF2B5EF4-FFF2-40B4-BE49-F238E27FC236}">
                <a16:creationId xmlns:a16="http://schemas.microsoft.com/office/drawing/2014/main" id="{F7A3CD86-9737-DF24-4E57-E0DAEAB1BC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6</a:t>
            </a:fld>
            <a:endParaRPr lang="pt-BR"/>
          </a:p>
        </p:txBody>
      </p:sp>
    </p:spTree>
    <p:extLst>
      <p:ext uri="{BB962C8B-B14F-4D97-AF65-F5344CB8AC3E}">
        <p14:creationId xmlns:p14="http://schemas.microsoft.com/office/powerpoint/2010/main" val="40253200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58"/>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4.1.1 K-</a:t>
            </a:r>
            <a:r>
              <a:rPr lang="pt-BR" dirty="0" err="1"/>
              <a:t>means</a:t>
            </a:r>
            <a:endParaRPr dirty="0"/>
          </a:p>
        </p:txBody>
      </p:sp>
      <p:sp>
        <p:nvSpPr>
          <p:cNvPr id="545" name="Google Shape;545;p5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60</a:t>
            </a:fld>
            <a:endParaRPr/>
          </a:p>
        </p:txBody>
      </p:sp>
      <p:pic>
        <p:nvPicPr>
          <p:cNvPr id="546" name="Google Shape;546;p58"/>
          <p:cNvPicPr preferRelativeResize="0"/>
          <p:nvPr/>
        </p:nvPicPr>
        <p:blipFill>
          <a:blip r:embed="rId3">
            <a:alphaModFix/>
          </a:blip>
          <a:stretch>
            <a:fillRect/>
          </a:stretch>
        </p:blipFill>
        <p:spPr>
          <a:xfrm>
            <a:off x="1783949" y="1613350"/>
            <a:ext cx="5576125" cy="3136550"/>
          </a:xfrm>
          <a:prstGeom prst="rect">
            <a:avLst/>
          </a:prstGeom>
          <a:noFill/>
          <a:ln>
            <a:noFill/>
          </a:ln>
        </p:spPr>
      </p:pic>
      <p:sp>
        <p:nvSpPr>
          <p:cNvPr id="547" name="Google Shape;547;p58"/>
          <p:cNvSpPr txBox="1">
            <a:spLocks noGrp="1"/>
          </p:cNvSpPr>
          <p:nvPr>
            <p:ph type="body" idx="1"/>
          </p:nvPr>
        </p:nvSpPr>
        <p:spPr>
          <a:xfrm>
            <a:off x="311700" y="1084500"/>
            <a:ext cx="8283600" cy="3665400"/>
          </a:xfrm>
          <a:prstGeom prst="rect">
            <a:avLst/>
          </a:prstGeom>
        </p:spPr>
        <p:txBody>
          <a:bodyPr spcFirstLastPara="1" wrap="square" lIns="91425" tIns="91425" rIns="91425" bIns="91425" anchor="t" anchorCtr="0">
            <a:normAutofit/>
          </a:bodyPr>
          <a:lstStyle/>
          <a:p>
            <a:pPr marL="127000" lvl="0" indent="0" algn="l" rtl="0">
              <a:lnSpc>
                <a:spcPct val="150000"/>
              </a:lnSpc>
              <a:spcBef>
                <a:spcPts val="0"/>
              </a:spcBef>
              <a:spcAft>
                <a:spcPts val="0"/>
              </a:spcAft>
              <a:buSzPts val="1600"/>
              <a:buNone/>
            </a:pPr>
            <a:r>
              <a:rPr lang="pt-BR" sz="1600" dirty="0">
                <a:latin typeface="Nunito Sans SemiBold"/>
                <a:ea typeface="Nunito Sans SemiBold"/>
                <a:cs typeface="Nunito Sans SemiBold"/>
                <a:sym typeface="Nunito Sans SemiBold"/>
              </a:rPr>
              <a:t>Processo de iteração </a:t>
            </a:r>
            <a:r>
              <a:rPr lang="pt-BR" sz="1600" dirty="0" err="1">
                <a:latin typeface="Nunito Sans SemiBold"/>
                <a:ea typeface="Nunito Sans SemiBold"/>
                <a:cs typeface="Nunito Sans SemiBold"/>
                <a:sym typeface="Nunito Sans SemiBold"/>
              </a:rPr>
              <a:t>KMeans</a:t>
            </a:r>
            <a:endParaRPr sz="1600" dirty="0">
              <a:latin typeface="Nunito Sans SemiBold"/>
              <a:ea typeface="Nunito Sans SemiBold"/>
              <a:cs typeface="Nunito Sans SemiBold"/>
              <a:sym typeface="Nunito Sans SemiBo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0"/>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4.1.1 K-</a:t>
            </a:r>
            <a:r>
              <a:rPr lang="pt-BR" dirty="0" err="1"/>
              <a:t>means</a:t>
            </a:r>
            <a:endParaRPr dirty="0"/>
          </a:p>
        </p:txBody>
      </p:sp>
      <p:sp>
        <p:nvSpPr>
          <p:cNvPr id="561" name="Google Shape;561;p6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61</a:t>
            </a:fld>
            <a:endParaRPr/>
          </a:p>
        </p:txBody>
      </p:sp>
      <p:sp>
        <p:nvSpPr>
          <p:cNvPr id="562" name="Google Shape;562;p60"/>
          <p:cNvSpPr txBox="1">
            <a:spLocks noGrp="1"/>
          </p:cNvSpPr>
          <p:nvPr>
            <p:ph type="body" idx="1"/>
          </p:nvPr>
        </p:nvSpPr>
        <p:spPr>
          <a:xfrm>
            <a:off x="311700" y="1152475"/>
            <a:ext cx="3999600" cy="3597300"/>
          </a:xfrm>
          <a:prstGeom prst="rect">
            <a:avLst/>
          </a:prstGeom>
        </p:spPr>
        <p:txBody>
          <a:bodyPr spcFirstLastPara="1" wrap="square" lIns="91425" tIns="91425" rIns="91425" bIns="91425" anchor="t" anchorCtr="0">
            <a:normAutofit lnSpcReduction="10000"/>
          </a:bodyPr>
          <a:lstStyle/>
          <a:p>
            <a:pPr marL="457200" lvl="0" indent="-323850" algn="l" rtl="0">
              <a:lnSpc>
                <a:spcPct val="115000"/>
              </a:lnSpc>
              <a:spcBef>
                <a:spcPts val="0"/>
              </a:spcBef>
              <a:spcAft>
                <a:spcPts val="0"/>
              </a:spcAft>
              <a:buSzPts val="1500"/>
              <a:buFont typeface="Nunito Sans"/>
              <a:buChar char="●"/>
            </a:pPr>
            <a:r>
              <a:rPr lang="pt-BR" sz="1500" b="1" dirty="0">
                <a:latin typeface="Nunito Sans"/>
                <a:ea typeface="Nunito Sans"/>
                <a:cs typeface="Nunito Sans"/>
                <a:sym typeface="Nunito Sans"/>
              </a:rPr>
              <a:t>Hipótese: </a:t>
            </a:r>
            <a:r>
              <a:rPr lang="pt-BR" sz="1500" dirty="0">
                <a:latin typeface="Nunito Sans"/>
                <a:ea typeface="Nunito Sans"/>
                <a:cs typeface="Nunito Sans"/>
                <a:sym typeface="Nunito Sans"/>
              </a:rPr>
              <a:t>os exemplos de dados em um mesmo cluster devem ser mais similares entre si do que com os outros clusters. </a:t>
            </a:r>
            <a:endParaRPr sz="1500" dirty="0"/>
          </a:p>
          <a:p>
            <a:pPr marL="0" lvl="0" indent="0" algn="l" rtl="0">
              <a:lnSpc>
                <a:spcPct val="115000"/>
              </a:lnSpc>
              <a:spcBef>
                <a:spcPts val="1200"/>
              </a:spcBef>
              <a:spcAft>
                <a:spcPts val="0"/>
              </a:spcAft>
              <a:buNone/>
            </a:pPr>
            <a:r>
              <a:rPr lang="pt-BR" sz="1500" b="1" dirty="0">
                <a:latin typeface="Nunito Sans"/>
                <a:ea typeface="Nunito Sans"/>
                <a:cs typeface="Nunito Sans"/>
                <a:sym typeface="Nunito Sans"/>
              </a:rPr>
              <a:t>Características gerais:</a:t>
            </a:r>
            <a:endParaRPr sz="1500" b="1" dirty="0">
              <a:latin typeface="Nunito Sans"/>
              <a:ea typeface="Nunito Sans"/>
              <a:cs typeface="Nunito Sans"/>
              <a:sym typeface="Nunito Sans"/>
            </a:endParaRPr>
          </a:p>
          <a:p>
            <a:pPr marL="457200" lvl="0" indent="-323850" algn="l" rtl="0">
              <a:lnSpc>
                <a:spcPct val="115000"/>
              </a:lnSpc>
              <a:spcBef>
                <a:spcPts val="1000"/>
              </a:spcBef>
              <a:spcAft>
                <a:spcPts val="0"/>
              </a:spcAft>
              <a:buSzPts val="1500"/>
              <a:buFont typeface="Nunito Sans"/>
              <a:buChar char="●"/>
            </a:pPr>
            <a:r>
              <a:rPr lang="pt-BR" sz="1500" i="1" dirty="0">
                <a:latin typeface="Nunito Sans"/>
                <a:ea typeface="Nunito Sans"/>
                <a:cs typeface="Nunito Sans"/>
                <a:sym typeface="Nunito Sans"/>
              </a:rPr>
              <a:t>Objetivo principal é descobrir padrões intrínsecos nos dados, agrupando exemplos de dados semelhantes em clusters.</a:t>
            </a:r>
            <a:endParaRPr sz="1500" i="1" dirty="0">
              <a:latin typeface="Nunito Sans"/>
              <a:ea typeface="Nunito Sans"/>
              <a:cs typeface="Nunito Sans"/>
              <a:sym typeface="Nunito Sans"/>
            </a:endParaRPr>
          </a:p>
          <a:p>
            <a:pPr marL="457200" lvl="0" indent="-323850" algn="l" rtl="0">
              <a:lnSpc>
                <a:spcPct val="115000"/>
              </a:lnSpc>
              <a:spcBef>
                <a:spcPts val="0"/>
              </a:spcBef>
              <a:spcAft>
                <a:spcPts val="0"/>
              </a:spcAft>
              <a:buSzPts val="1500"/>
              <a:buFont typeface="Nunito Sans"/>
              <a:buChar char="●"/>
            </a:pPr>
            <a:r>
              <a:rPr lang="pt-BR" sz="1500" i="1" dirty="0">
                <a:latin typeface="Nunito Sans"/>
                <a:ea typeface="Nunito Sans"/>
                <a:cs typeface="Nunito Sans"/>
                <a:sym typeface="Nunito Sans"/>
              </a:rPr>
              <a:t>A qualidade dos resultados do </a:t>
            </a:r>
            <a:r>
              <a:rPr lang="pt-BR" sz="1500" i="1" dirty="0" err="1">
                <a:latin typeface="Nunito Sans"/>
                <a:ea typeface="Nunito Sans"/>
                <a:cs typeface="Nunito Sans"/>
                <a:sym typeface="Nunito Sans"/>
              </a:rPr>
              <a:t>clustering</a:t>
            </a:r>
            <a:r>
              <a:rPr lang="pt-BR" sz="1500" i="1" dirty="0">
                <a:latin typeface="Nunito Sans"/>
                <a:ea typeface="Nunito Sans"/>
                <a:cs typeface="Nunito Sans"/>
                <a:sym typeface="Nunito Sans"/>
              </a:rPr>
              <a:t> pode depender da inicialização dos </a:t>
            </a:r>
            <a:r>
              <a:rPr lang="pt-BR" sz="1500" i="1" dirty="0" err="1">
                <a:latin typeface="Nunito Sans"/>
                <a:ea typeface="Nunito Sans"/>
                <a:cs typeface="Nunito Sans"/>
                <a:sym typeface="Nunito Sans"/>
              </a:rPr>
              <a:t>centróides</a:t>
            </a:r>
            <a:r>
              <a:rPr lang="pt-BR" sz="1500" i="1" dirty="0">
                <a:latin typeface="Nunito Sans"/>
                <a:ea typeface="Nunito Sans"/>
                <a:cs typeface="Nunito Sans"/>
                <a:sym typeface="Nunito Sans"/>
              </a:rPr>
              <a:t> (no caso do K-</a:t>
            </a:r>
            <a:r>
              <a:rPr lang="pt-BR" sz="1500" i="1" dirty="0" err="1">
                <a:latin typeface="Nunito Sans"/>
                <a:ea typeface="Nunito Sans"/>
                <a:cs typeface="Nunito Sans"/>
                <a:sym typeface="Nunito Sans"/>
              </a:rPr>
              <a:t>Means</a:t>
            </a:r>
            <a:r>
              <a:rPr lang="pt-BR" sz="1500" i="1" dirty="0">
                <a:latin typeface="Nunito Sans"/>
                <a:ea typeface="Nunito Sans"/>
                <a:cs typeface="Nunito Sans"/>
                <a:sym typeface="Nunito Sans"/>
              </a:rPr>
              <a:t>) </a:t>
            </a:r>
            <a:endParaRPr sz="1500" i="1" dirty="0">
              <a:latin typeface="Nunito Sans"/>
              <a:ea typeface="Nunito Sans"/>
              <a:cs typeface="Nunito Sans"/>
              <a:sym typeface="Nunito Sans"/>
            </a:endParaRPr>
          </a:p>
        </p:txBody>
      </p:sp>
      <p:sp>
        <p:nvSpPr>
          <p:cNvPr id="563" name="Google Shape;563;p60"/>
          <p:cNvSpPr txBox="1">
            <a:spLocks noGrp="1"/>
          </p:cNvSpPr>
          <p:nvPr>
            <p:ph type="body" idx="1"/>
          </p:nvPr>
        </p:nvSpPr>
        <p:spPr>
          <a:xfrm>
            <a:off x="4572000" y="1258650"/>
            <a:ext cx="3999600" cy="3597300"/>
          </a:xfrm>
          <a:prstGeom prst="rect">
            <a:avLst/>
          </a:prstGeom>
        </p:spPr>
        <p:txBody>
          <a:bodyPr spcFirstLastPara="1" wrap="square" lIns="91425" tIns="91425" rIns="91425" bIns="91425" anchor="t" anchorCtr="0">
            <a:normAutofit/>
          </a:bodyPr>
          <a:lstStyle/>
          <a:p>
            <a:pPr marL="457200" lvl="0" indent="-323850" algn="l" rtl="0">
              <a:lnSpc>
                <a:spcPct val="150000"/>
              </a:lnSpc>
              <a:spcBef>
                <a:spcPts val="0"/>
              </a:spcBef>
              <a:spcAft>
                <a:spcPts val="0"/>
              </a:spcAft>
              <a:buSzPts val="1500"/>
              <a:buFont typeface="Nunito Sans SemiBold"/>
              <a:buChar char="●"/>
            </a:pPr>
            <a:r>
              <a:rPr lang="pt-BR" sz="1500" b="1" dirty="0" err="1">
                <a:latin typeface="Nunito Sans SemiBold"/>
                <a:ea typeface="Nunito Sans SemiBold"/>
                <a:cs typeface="Nunito Sans SemiBold"/>
                <a:sym typeface="Nunito Sans SemiBold"/>
              </a:rPr>
              <a:t>Hiperparâmetros</a:t>
            </a:r>
            <a:r>
              <a:rPr lang="pt-BR" sz="1500" b="1" dirty="0">
                <a:latin typeface="Nunito Sans SemiBold"/>
                <a:ea typeface="Nunito Sans SemiBold"/>
                <a:cs typeface="Nunito Sans SemiBold"/>
                <a:sym typeface="Nunito Sans SemiBold"/>
              </a:rPr>
              <a:t>:</a:t>
            </a:r>
            <a:endParaRPr sz="1500" b="1" dirty="0">
              <a:latin typeface="Nunito Sans SemiBold"/>
              <a:ea typeface="Nunito Sans SemiBold"/>
              <a:cs typeface="Nunito Sans SemiBold"/>
              <a:sym typeface="Nunito Sans SemiBold"/>
            </a:endParaRPr>
          </a:p>
          <a:p>
            <a:pPr marL="914400" lvl="1" indent="-342900" algn="l" rtl="0">
              <a:lnSpc>
                <a:spcPct val="150000"/>
              </a:lnSpc>
              <a:spcBef>
                <a:spcPts val="0"/>
              </a:spcBef>
              <a:spcAft>
                <a:spcPts val="0"/>
              </a:spcAft>
              <a:buSzPts val="1800"/>
              <a:buFont typeface="Nunito Sans"/>
              <a:buChar char="○"/>
            </a:pPr>
            <a:r>
              <a:rPr lang="pt-BR" b="1" dirty="0">
                <a:solidFill>
                  <a:schemeClr val="dk1"/>
                </a:solidFill>
              </a:rPr>
              <a:t>Número de Clusters (K)</a:t>
            </a:r>
            <a:r>
              <a:rPr lang="pt-BR" dirty="0">
                <a:solidFill>
                  <a:schemeClr val="dk1"/>
                </a:solidFill>
              </a:rPr>
              <a:t>: especifica o número de clusters que o algoritmo deve encontrar nos dados.</a:t>
            </a:r>
            <a:endParaRPr dirty="0">
              <a:solidFill>
                <a:schemeClr val="dk1"/>
              </a:solidFill>
            </a:endParaRPr>
          </a:p>
          <a:p>
            <a:pPr marL="914400" lvl="1" indent="-317500" algn="l" rtl="0">
              <a:lnSpc>
                <a:spcPct val="150000"/>
              </a:lnSpc>
              <a:spcBef>
                <a:spcPts val="0"/>
              </a:spcBef>
              <a:spcAft>
                <a:spcPts val="0"/>
              </a:spcAft>
              <a:buSzPts val="1400"/>
              <a:buFont typeface="Arial"/>
              <a:buChar char="○"/>
            </a:pPr>
            <a:r>
              <a:rPr lang="pt-BR" b="1" dirty="0">
                <a:solidFill>
                  <a:schemeClr val="dk1"/>
                </a:solidFill>
              </a:rPr>
              <a:t>Critério de Parada: </a:t>
            </a:r>
            <a:r>
              <a:rPr lang="pt-BR" sz="1300" dirty="0">
                <a:solidFill>
                  <a:schemeClr val="dk1"/>
                </a:solidFill>
              </a:rPr>
              <a:t>Número Máximo de Iterações e Convergência:</a:t>
            </a:r>
            <a:endParaRPr sz="1100" b="1" dirty="0">
              <a:solidFill>
                <a:srgbClr val="000000"/>
              </a:solidFill>
              <a:latin typeface="Arial"/>
              <a:ea typeface="Arial"/>
              <a:cs typeface="Arial"/>
              <a:sym typeface="Arial"/>
            </a:endParaRPr>
          </a:p>
          <a:p>
            <a:pPr marL="0" lvl="0" indent="0" algn="l" rtl="0">
              <a:lnSpc>
                <a:spcPct val="150000"/>
              </a:lnSpc>
              <a:spcBef>
                <a:spcPts val="1200"/>
              </a:spcBef>
              <a:spcAft>
                <a:spcPts val="1200"/>
              </a:spcAft>
              <a:buNone/>
            </a:pPr>
            <a:r>
              <a:rPr lang="pt-BR" sz="1500" dirty="0">
                <a:latin typeface="Nunito Sans"/>
                <a:ea typeface="Nunito Sans"/>
                <a:cs typeface="Nunito Sans"/>
                <a:sym typeface="Nunito Sans"/>
              </a:rPr>
              <a:t>Mais informações </a:t>
            </a:r>
            <a:r>
              <a:rPr lang="pt-BR" sz="1500" u="sng" dirty="0">
                <a:solidFill>
                  <a:schemeClr val="hlink"/>
                </a:solidFill>
                <a:latin typeface="Nunito Sans"/>
                <a:ea typeface="Nunito Sans"/>
                <a:cs typeface="Nunito Sans"/>
                <a:sym typeface="Nunito Sans"/>
                <a:hlinkClick r:id="rId3"/>
              </a:rPr>
              <a:t>aqui</a:t>
            </a:r>
            <a:endParaRPr sz="1500" dirty="0">
              <a:latin typeface="Nunito Sans"/>
              <a:ea typeface="Nunito Sans"/>
              <a:cs typeface="Nunito Sans"/>
              <a:sym typeface="Nunito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9"/>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4.1.2 Cluster Hierárquico (AGNES e DIANA)</a:t>
            </a:r>
            <a:endParaRPr dirty="0"/>
          </a:p>
        </p:txBody>
      </p:sp>
      <p:sp>
        <p:nvSpPr>
          <p:cNvPr id="553" name="Google Shape;553;p59"/>
          <p:cNvSpPr txBox="1">
            <a:spLocks noGrp="1"/>
          </p:cNvSpPr>
          <p:nvPr>
            <p:ph type="body" idx="1"/>
          </p:nvPr>
        </p:nvSpPr>
        <p:spPr>
          <a:xfrm>
            <a:off x="311700" y="1101676"/>
            <a:ext cx="8195700" cy="3665400"/>
          </a:xfrm>
          <a:prstGeom prst="rect">
            <a:avLst/>
          </a:prstGeom>
        </p:spPr>
        <p:txBody>
          <a:bodyPr spcFirstLastPara="1" wrap="square" lIns="91425" tIns="91425" rIns="91425" bIns="91425" anchor="t" anchorCtr="0">
            <a:normAutofit lnSpcReduction="10000"/>
          </a:bodyPr>
          <a:lstStyle/>
          <a:p>
            <a:pPr marL="0" lvl="0" indent="0" algn="l" rtl="0">
              <a:lnSpc>
                <a:spcPct val="150000"/>
              </a:lnSpc>
              <a:spcBef>
                <a:spcPts val="1200"/>
              </a:spcBef>
              <a:spcAft>
                <a:spcPts val="0"/>
              </a:spcAft>
              <a:buNone/>
            </a:pPr>
            <a:r>
              <a:rPr lang="en-US" sz="1600" dirty="0">
                <a:latin typeface="Nunito Sans SemiBold"/>
                <a:ea typeface="Nunito Sans SemiBold"/>
                <a:cs typeface="Nunito Sans SemiBold"/>
                <a:sym typeface="Nunito Sans SemiBold"/>
              </a:rPr>
              <a:t>Similar à K-Means, mas segue um </a:t>
            </a:r>
            <a:r>
              <a:rPr lang="en-US" sz="1600" dirty="0" err="1">
                <a:latin typeface="Nunito Sans SemiBold"/>
                <a:ea typeface="Nunito Sans SemiBold"/>
                <a:cs typeface="Nunito Sans SemiBold"/>
                <a:sym typeface="Nunito Sans SemiBold"/>
              </a:rPr>
              <a:t>processo</a:t>
            </a:r>
            <a:r>
              <a:rPr lang="en-US" sz="1600" dirty="0">
                <a:latin typeface="Nunito Sans SemiBold"/>
                <a:ea typeface="Nunito Sans SemiBold"/>
                <a:cs typeface="Nunito Sans SemiBold"/>
                <a:sym typeface="Nunito Sans SemiBold"/>
              </a:rPr>
              <a:t> </a:t>
            </a:r>
            <a:r>
              <a:rPr lang="en-US" sz="1600" dirty="0" err="1">
                <a:latin typeface="Nunito Sans SemiBold"/>
                <a:ea typeface="Nunito Sans SemiBold"/>
                <a:cs typeface="Nunito Sans SemiBold"/>
                <a:sym typeface="Nunito Sans SemiBold"/>
              </a:rPr>
              <a:t>iterativo</a:t>
            </a:r>
            <a:endParaRPr sz="1600" dirty="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dirty="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dirty="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dirty="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dirty="0">
              <a:latin typeface="Nunito Sans SemiBold"/>
              <a:ea typeface="Nunito Sans SemiBold"/>
              <a:cs typeface="Nunito Sans SemiBold"/>
              <a:sym typeface="Nunito Sans SemiBold"/>
            </a:endParaRPr>
          </a:p>
          <a:p>
            <a:pPr marL="457200" lvl="0" indent="-330200" algn="l" rtl="0">
              <a:lnSpc>
                <a:spcPct val="150000"/>
              </a:lnSpc>
              <a:spcBef>
                <a:spcPts val="1200"/>
              </a:spcBef>
              <a:spcAft>
                <a:spcPts val="0"/>
              </a:spcAft>
              <a:buSzPts val="1600"/>
              <a:buFont typeface="Nunito Sans SemiBold"/>
              <a:buChar char="●"/>
            </a:pPr>
            <a:endParaRPr lang="pt-BR" sz="1600" dirty="0">
              <a:latin typeface="Nunito Sans SemiBold"/>
              <a:ea typeface="Nunito Sans SemiBold"/>
              <a:cs typeface="Nunito Sans SemiBold"/>
              <a:sym typeface="Nunito Sans SemiBold"/>
            </a:endParaRPr>
          </a:p>
          <a:p>
            <a:pPr marL="457200" lvl="0" indent="-330200" algn="l" rtl="0">
              <a:lnSpc>
                <a:spcPct val="150000"/>
              </a:lnSpc>
              <a:spcBef>
                <a:spcPts val="1200"/>
              </a:spcBef>
              <a:spcAft>
                <a:spcPts val="0"/>
              </a:spcAft>
              <a:buSzPts val="1600"/>
              <a:buFont typeface="Nunito Sans SemiBold"/>
              <a:buChar char="●"/>
            </a:pPr>
            <a:r>
              <a:rPr lang="pt-BR" sz="1600" dirty="0">
                <a:latin typeface="Nunito Sans SemiBold"/>
                <a:ea typeface="Nunito Sans SemiBold"/>
                <a:cs typeface="Nunito Sans SemiBold"/>
                <a:sym typeface="Nunito Sans SemiBold"/>
              </a:rPr>
              <a:t>Outros métodos: baseada em densidade ou em distribuição</a:t>
            </a:r>
            <a:endParaRPr sz="1600" dirty="0">
              <a:latin typeface="Nunito Sans SemiBold"/>
              <a:ea typeface="Nunito Sans SemiBold"/>
              <a:cs typeface="Nunito Sans SemiBold"/>
              <a:sym typeface="Nunito Sans SemiBold"/>
            </a:endParaRPr>
          </a:p>
        </p:txBody>
      </p:sp>
      <p:sp>
        <p:nvSpPr>
          <p:cNvPr id="554" name="Google Shape;554;p5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62</a:t>
            </a:fld>
            <a:endParaRPr/>
          </a:p>
        </p:txBody>
      </p:sp>
      <p:pic>
        <p:nvPicPr>
          <p:cNvPr id="555" name="Google Shape;555;p59"/>
          <p:cNvPicPr preferRelativeResize="0"/>
          <p:nvPr/>
        </p:nvPicPr>
        <p:blipFill rotWithShape="1">
          <a:blip r:embed="rId3">
            <a:alphaModFix/>
          </a:blip>
          <a:srcRect l="6213" t="23685" r="8207" b="11865"/>
          <a:stretch/>
        </p:blipFill>
        <p:spPr>
          <a:xfrm>
            <a:off x="1419957" y="1850571"/>
            <a:ext cx="6047643" cy="228559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1"/>
          <p:cNvSpPr txBox="1">
            <a:spLocks noGrp="1"/>
          </p:cNvSpPr>
          <p:nvPr>
            <p:ph type="title"/>
          </p:nvPr>
        </p:nvSpPr>
        <p:spPr>
          <a:xfrm>
            <a:off x="311700" y="204027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pt-BR" sz="3750" dirty="0"/>
              <a:t>4.2</a:t>
            </a:r>
            <a:endParaRPr sz="3750" dirty="0"/>
          </a:p>
          <a:p>
            <a:pPr marL="0" lvl="0" indent="0" algn="ctr" rtl="0">
              <a:spcBef>
                <a:spcPts val="0"/>
              </a:spcBef>
              <a:spcAft>
                <a:spcPts val="0"/>
              </a:spcAft>
              <a:buSzPts val="990"/>
              <a:buNone/>
            </a:pPr>
            <a:r>
              <a:rPr lang="pt-BR" sz="3750" dirty="0"/>
              <a:t>Redução de Dimensionalidade</a:t>
            </a:r>
            <a:endParaRPr sz="3750" dirty="0"/>
          </a:p>
        </p:txBody>
      </p:sp>
      <p:sp>
        <p:nvSpPr>
          <p:cNvPr id="569" name="Google Shape;569;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pt-BR"/>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3">
          <a:extLst>
            <a:ext uri="{FF2B5EF4-FFF2-40B4-BE49-F238E27FC236}">
              <a16:creationId xmlns:a16="http://schemas.microsoft.com/office/drawing/2014/main" id="{B68F78BC-D3E1-F869-1560-9B1D760FF5E3}"/>
            </a:ext>
          </a:extLst>
        </p:cNvPr>
        <p:cNvGrpSpPr/>
        <p:nvPr/>
      </p:nvGrpSpPr>
      <p:grpSpPr>
        <a:xfrm>
          <a:off x="0" y="0"/>
          <a:ext cx="0" cy="0"/>
          <a:chOff x="0" y="0"/>
          <a:chExt cx="0" cy="0"/>
        </a:xfrm>
      </p:grpSpPr>
      <p:sp>
        <p:nvSpPr>
          <p:cNvPr id="574" name="Google Shape;574;p62">
            <a:extLst>
              <a:ext uri="{FF2B5EF4-FFF2-40B4-BE49-F238E27FC236}">
                <a16:creationId xmlns:a16="http://schemas.microsoft.com/office/drawing/2014/main" id="{4CBC6769-61AC-80A8-E42D-4B8F1769EFE6}"/>
              </a:ext>
            </a:extLst>
          </p:cNvPr>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4.2.1 PCA</a:t>
            </a:r>
            <a:endParaRPr dirty="0"/>
          </a:p>
        </p:txBody>
      </p:sp>
      <p:sp>
        <p:nvSpPr>
          <p:cNvPr id="575" name="Google Shape;575;p62">
            <a:extLst>
              <a:ext uri="{FF2B5EF4-FFF2-40B4-BE49-F238E27FC236}">
                <a16:creationId xmlns:a16="http://schemas.microsoft.com/office/drawing/2014/main" id="{2C1F9F7D-CEB0-A193-D69D-7606B74AA4A2}"/>
              </a:ext>
            </a:extLst>
          </p:cNvPr>
          <p:cNvSpPr txBox="1">
            <a:spLocks noGrp="1"/>
          </p:cNvSpPr>
          <p:nvPr>
            <p:ph type="body" idx="1"/>
          </p:nvPr>
        </p:nvSpPr>
        <p:spPr>
          <a:xfrm>
            <a:off x="311700" y="1152475"/>
            <a:ext cx="8283600" cy="3665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SzPts val="1600"/>
              <a:buFont typeface="Nunito Sans"/>
              <a:buChar char="●"/>
            </a:pPr>
            <a:r>
              <a:rPr lang="pt-BR" sz="1600" dirty="0">
                <a:latin typeface="Nunito Sans"/>
                <a:ea typeface="Nunito Sans"/>
                <a:cs typeface="Nunito Sans"/>
                <a:sym typeface="Nunito Sans"/>
              </a:rPr>
              <a:t>Método para comprimir informações de muitas variáveis. Diminuímos o número total de variáveis, perdendo o mínimo possível de informação no caminho</a:t>
            </a:r>
          </a:p>
        </p:txBody>
      </p:sp>
      <p:sp>
        <p:nvSpPr>
          <p:cNvPr id="576" name="Google Shape;576;p62">
            <a:extLst>
              <a:ext uri="{FF2B5EF4-FFF2-40B4-BE49-F238E27FC236}">
                <a16:creationId xmlns:a16="http://schemas.microsoft.com/office/drawing/2014/main" id="{C1B78EB9-3DC3-F7C6-9ABD-F67575C25144}"/>
              </a:ext>
            </a:extLst>
          </p:cNvPr>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64</a:t>
            </a:fld>
            <a:endParaRPr/>
          </a:p>
        </p:txBody>
      </p:sp>
      <p:pic>
        <p:nvPicPr>
          <p:cNvPr id="2" name="Picture 1">
            <a:extLst>
              <a:ext uri="{FF2B5EF4-FFF2-40B4-BE49-F238E27FC236}">
                <a16:creationId xmlns:a16="http://schemas.microsoft.com/office/drawing/2014/main" id="{361C1626-E94D-1EF3-0DA7-7F8295F8B32D}"/>
              </a:ext>
            </a:extLst>
          </p:cNvPr>
          <p:cNvPicPr>
            <a:picLocks noChangeAspect="1"/>
          </p:cNvPicPr>
          <p:nvPr/>
        </p:nvPicPr>
        <p:blipFill>
          <a:blip r:embed="rId3"/>
          <a:srcRect t="3320" b="7057"/>
          <a:stretch/>
        </p:blipFill>
        <p:spPr>
          <a:xfrm>
            <a:off x="2893729" y="2168898"/>
            <a:ext cx="3356542" cy="2685027"/>
          </a:xfrm>
          <a:prstGeom prst="rect">
            <a:avLst/>
          </a:prstGeom>
        </p:spPr>
      </p:pic>
    </p:spTree>
    <p:extLst>
      <p:ext uri="{BB962C8B-B14F-4D97-AF65-F5344CB8AC3E}">
        <p14:creationId xmlns:p14="http://schemas.microsoft.com/office/powerpoint/2010/main" val="3046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2"/>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4.2.1 PCA</a:t>
            </a:r>
            <a:endParaRPr dirty="0"/>
          </a:p>
        </p:txBody>
      </p:sp>
      <p:sp>
        <p:nvSpPr>
          <p:cNvPr id="575" name="Google Shape;575;p62"/>
          <p:cNvSpPr txBox="1">
            <a:spLocks noGrp="1"/>
          </p:cNvSpPr>
          <p:nvPr>
            <p:ph type="body" idx="1"/>
          </p:nvPr>
        </p:nvSpPr>
        <p:spPr>
          <a:xfrm>
            <a:off x="311700" y="1152475"/>
            <a:ext cx="8283600" cy="3665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SzPts val="1600"/>
              <a:buFont typeface="Nunito Sans"/>
              <a:buChar char="●"/>
            </a:pPr>
            <a:r>
              <a:rPr lang="pt-BR" sz="1600" dirty="0">
                <a:latin typeface="Nunito Sans"/>
                <a:ea typeface="Nunito Sans"/>
                <a:cs typeface="Nunito Sans"/>
                <a:sym typeface="Nunito Sans"/>
              </a:rPr>
              <a:t>Passos (curiosidade):</a:t>
            </a:r>
            <a:endParaRPr sz="1600" dirty="0">
              <a:latin typeface="Nunito Sans"/>
              <a:ea typeface="Nunito Sans"/>
              <a:cs typeface="Nunito Sans"/>
              <a:sym typeface="Nunito Sans"/>
            </a:endParaRPr>
          </a:p>
          <a:p>
            <a:pPr marL="914400" lvl="1" indent="-330200" algn="l" rtl="0">
              <a:lnSpc>
                <a:spcPct val="150000"/>
              </a:lnSpc>
              <a:spcBef>
                <a:spcPts val="0"/>
              </a:spcBef>
              <a:spcAft>
                <a:spcPts val="0"/>
              </a:spcAft>
              <a:buSzPts val="1600"/>
              <a:buFont typeface="Nunito Sans SemiBold"/>
              <a:buChar char="○"/>
            </a:pPr>
            <a:r>
              <a:rPr lang="pt-BR" sz="1600" dirty="0"/>
              <a:t>Normalizar as variáveis </a:t>
            </a:r>
            <a:r>
              <a:rPr lang="pt-BR" sz="1600" dirty="0">
                <a:latin typeface="Cambria Math"/>
                <a:ea typeface="Cambria Math"/>
                <a:cs typeface="Cambria Math"/>
                <a:sym typeface="Cambria Math"/>
              </a:rPr>
              <a:t>x’ = (x - E[x])/SD(x)</a:t>
            </a:r>
            <a:endParaRPr sz="1600" dirty="0">
              <a:latin typeface="Cambria Math"/>
              <a:ea typeface="Cambria Math"/>
              <a:cs typeface="Cambria Math"/>
              <a:sym typeface="Cambria Math"/>
            </a:endParaRPr>
          </a:p>
          <a:p>
            <a:pPr marL="914400" lvl="1" indent="-330200" algn="l" rtl="0">
              <a:lnSpc>
                <a:spcPct val="150000"/>
              </a:lnSpc>
              <a:spcBef>
                <a:spcPts val="0"/>
              </a:spcBef>
              <a:spcAft>
                <a:spcPts val="0"/>
              </a:spcAft>
              <a:buSzPts val="1600"/>
              <a:buChar char="○"/>
            </a:pPr>
            <a:r>
              <a:rPr lang="pt-BR" sz="1600" dirty="0"/>
              <a:t>Calcular a matriz de variância-covariância</a:t>
            </a:r>
            <a:endParaRPr sz="1600" dirty="0"/>
          </a:p>
          <a:p>
            <a:pPr marL="914400" lvl="1" indent="-330200" algn="l" rtl="0">
              <a:lnSpc>
                <a:spcPct val="150000"/>
              </a:lnSpc>
              <a:spcBef>
                <a:spcPts val="0"/>
              </a:spcBef>
              <a:spcAft>
                <a:spcPts val="0"/>
              </a:spcAft>
              <a:buSzPts val="1600"/>
              <a:buFont typeface="Nunito Sans SemiBold"/>
              <a:buChar char="○"/>
            </a:pPr>
            <a:r>
              <a:rPr lang="pt-BR" sz="1600" dirty="0"/>
              <a:t>Calcular os autovetores (componentes). Os associados à </a:t>
            </a:r>
            <a:r>
              <a:rPr lang="pt-BR" sz="1600" b="1" dirty="0"/>
              <a:t>autovalores mais altos explicam maior parte da variância</a:t>
            </a:r>
            <a:r>
              <a:rPr lang="pt-BR" sz="1600" dirty="0"/>
              <a:t> do conjunto de variáveis (principais)</a:t>
            </a:r>
            <a:endParaRPr sz="1600" dirty="0"/>
          </a:p>
          <a:p>
            <a:pPr marL="1371600" lvl="2" indent="-330200" algn="l" rtl="0">
              <a:lnSpc>
                <a:spcPct val="150000"/>
              </a:lnSpc>
              <a:spcBef>
                <a:spcPts val="0"/>
              </a:spcBef>
              <a:spcAft>
                <a:spcPts val="0"/>
              </a:spcAft>
              <a:buSzPts val="1600"/>
              <a:buChar char="■"/>
            </a:pPr>
            <a:r>
              <a:rPr lang="pt-BR" sz="1600" dirty="0"/>
              <a:t>A porcentagem é autovalor / soma dos autovalores</a:t>
            </a:r>
            <a:endParaRPr sz="1600" dirty="0"/>
          </a:p>
          <a:p>
            <a:pPr marL="914400" lvl="1" indent="-330200" algn="l" rtl="0">
              <a:lnSpc>
                <a:spcPct val="150000"/>
              </a:lnSpc>
              <a:spcBef>
                <a:spcPts val="0"/>
              </a:spcBef>
              <a:spcAft>
                <a:spcPts val="0"/>
              </a:spcAft>
              <a:buSzPts val="1600"/>
              <a:buChar char="○"/>
            </a:pPr>
            <a:r>
              <a:rPr lang="pt-BR" sz="1600" dirty="0"/>
              <a:t>Escolher quantos componentes se quer, e juntá-los em uma matriz</a:t>
            </a:r>
            <a:endParaRPr sz="1600" dirty="0"/>
          </a:p>
          <a:p>
            <a:pPr marL="914400" lvl="1" indent="-330200" algn="l" rtl="0">
              <a:lnSpc>
                <a:spcPct val="150000"/>
              </a:lnSpc>
              <a:spcBef>
                <a:spcPts val="0"/>
              </a:spcBef>
              <a:spcAft>
                <a:spcPts val="0"/>
              </a:spcAft>
              <a:buSzPts val="1600"/>
              <a:buChar char="○"/>
            </a:pPr>
            <a:r>
              <a:rPr lang="pt-BR" sz="1600" dirty="0"/>
              <a:t>Multiplicar a base original pela matriz dos componentes</a:t>
            </a:r>
            <a:endParaRPr sz="1600" dirty="0"/>
          </a:p>
        </p:txBody>
      </p:sp>
      <p:sp>
        <p:nvSpPr>
          <p:cNvPr id="576" name="Google Shape;576;p6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3"/>
          <p:cNvSpPr txBox="1">
            <a:spLocks noGrp="1"/>
          </p:cNvSpPr>
          <p:nvPr>
            <p:ph type="title"/>
          </p:nvPr>
        </p:nvSpPr>
        <p:spPr>
          <a:xfrm>
            <a:off x="311700" y="180912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pt-BR" sz="3750" dirty="0"/>
              <a:t>5.</a:t>
            </a:r>
            <a:endParaRPr sz="3750" dirty="0"/>
          </a:p>
          <a:p>
            <a:pPr marL="0" lvl="0" indent="0" algn="ctr" rtl="0">
              <a:spcBef>
                <a:spcPts val="0"/>
              </a:spcBef>
              <a:spcAft>
                <a:spcPts val="0"/>
              </a:spcAft>
              <a:buSzPts val="990"/>
              <a:buNone/>
            </a:pPr>
            <a:r>
              <a:rPr lang="pt-BR" sz="3750" dirty="0"/>
              <a:t>Temas Gerais</a:t>
            </a:r>
            <a:endParaRPr sz="3750" dirty="0"/>
          </a:p>
        </p:txBody>
      </p:sp>
      <p:sp>
        <p:nvSpPr>
          <p:cNvPr id="582" name="Google Shape;582;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pt-BR"/>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A663E-D951-3621-C101-0A9C8C3CD5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615A92-CDC9-710A-31F6-7B0228AC244D}"/>
              </a:ext>
            </a:extLst>
          </p:cNvPr>
          <p:cNvSpPr>
            <a:spLocks noGrp="1"/>
          </p:cNvSpPr>
          <p:nvPr>
            <p:ph type="title"/>
          </p:nvPr>
        </p:nvSpPr>
        <p:spPr/>
        <p:txBody>
          <a:bodyPr>
            <a:normAutofit fontScale="90000"/>
          </a:bodyPr>
          <a:lstStyle/>
          <a:p>
            <a:r>
              <a:rPr lang="en-US" dirty="0"/>
              <a:t>5.1 Dos </a:t>
            </a:r>
            <a:r>
              <a:rPr lang="en-US" dirty="0" err="1"/>
              <a:t>Modelos</a:t>
            </a:r>
            <a:endParaRPr lang="pt-BR" dirty="0"/>
          </a:p>
        </p:txBody>
      </p:sp>
      <p:sp>
        <p:nvSpPr>
          <p:cNvPr id="3" name="Text Placeholder 2">
            <a:extLst>
              <a:ext uri="{FF2B5EF4-FFF2-40B4-BE49-F238E27FC236}">
                <a16:creationId xmlns:a16="http://schemas.microsoft.com/office/drawing/2014/main" id="{5C0670AC-FE22-E52B-1F2C-B6629D1C3C7C}"/>
              </a:ext>
            </a:extLst>
          </p:cNvPr>
          <p:cNvSpPr>
            <a:spLocks noGrp="1"/>
          </p:cNvSpPr>
          <p:nvPr>
            <p:ph type="body" idx="1"/>
          </p:nvPr>
        </p:nvSpPr>
        <p:spPr/>
        <p:txBody>
          <a:bodyPr>
            <a:normAutofit fontScale="92500" lnSpcReduction="10000"/>
          </a:bodyPr>
          <a:lstStyle/>
          <a:p>
            <a:pPr marL="114300" indent="0">
              <a:buNone/>
            </a:pPr>
            <a:r>
              <a:rPr lang="en-US" dirty="0" err="1"/>
              <a:t>Modelos</a:t>
            </a:r>
            <a:r>
              <a:rPr lang="en-US" dirty="0"/>
              <a:t> </a:t>
            </a:r>
            <a:r>
              <a:rPr lang="en-US" dirty="0" err="1"/>
              <a:t>podem</a:t>
            </a:r>
            <a:r>
              <a:rPr lang="en-US" dirty="0"/>
              <a:t> </a:t>
            </a:r>
            <a:r>
              <a:rPr lang="en-US" dirty="0" err="1"/>
              <a:t>ter</a:t>
            </a:r>
            <a:r>
              <a:rPr lang="en-US" dirty="0"/>
              <a:t>/ser:</a:t>
            </a:r>
          </a:p>
          <a:p>
            <a:pPr marL="114300" indent="0">
              <a:buNone/>
            </a:pPr>
            <a:endParaRPr lang="pt-BR" dirty="0"/>
          </a:p>
          <a:p>
            <a:pPr marL="457200" lvl="0" indent="-330200" algn="l" rtl="0">
              <a:lnSpc>
                <a:spcPct val="150000"/>
              </a:lnSpc>
              <a:spcBef>
                <a:spcPts val="0"/>
              </a:spcBef>
              <a:spcAft>
                <a:spcPts val="0"/>
              </a:spcAft>
              <a:buSzPts val="1600"/>
              <a:buChar char="●"/>
            </a:pPr>
            <a:r>
              <a:rPr lang="pt-BR" sz="1600" dirty="0">
                <a:solidFill>
                  <a:schemeClr val="dk1"/>
                </a:solidFill>
              </a:rPr>
              <a:t>Linearidade ou não-linearidade</a:t>
            </a:r>
          </a:p>
          <a:p>
            <a:pPr marL="914400" lvl="1" indent="-330200" algn="l" rtl="0">
              <a:lnSpc>
                <a:spcPct val="150000"/>
              </a:lnSpc>
              <a:spcBef>
                <a:spcPts val="0"/>
              </a:spcBef>
              <a:spcAft>
                <a:spcPts val="0"/>
              </a:spcAft>
              <a:buSzPts val="1600"/>
              <a:buChar char="○"/>
            </a:pPr>
            <a:r>
              <a:rPr lang="pt-BR" dirty="0">
                <a:solidFill>
                  <a:schemeClr val="dk1"/>
                </a:solidFill>
              </a:rPr>
              <a:t>Fenômenos mais ou menos complexos</a:t>
            </a:r>
          </a:p>
          <a:p>
            <a:pPr marL="914400" lvl="1" indent="-330200" algn="l" rtl="0">
              <a:lnSpc>
                <a:spcPct val="150000"/>
              </a:lnSpc>
              <a:spcBef>
                <a:spcPts val="0"/>
              </a:spcBef>
              <a:spcAft>
                <a:spcPts val="0"/>
              </a:spcAft>
              <a:buSzPts val="1600"/>
              <a:buChar char="○"/>
            </a:pPr>
            <a:r>
              <a:rPr lang="pt-BR" dirty="0">
                <a:solidFill>
                  <a:schemeClr val="dk1"/>
                </a:solidFill>
              </a:rPr>
              <a:t>“Aproximação linear”</a:t>
            </a:r>
          </a:p>
          <a:p>
            <a:r>
              <a:rPr lang="pt-BR" sz="1600" dirty="0"/>
              <a:t>Paramétricos ou não</a:t>
            </a:r>
          </a:p>
          <a:p>
            <a:pPr lvl="1"/>
            <a:r>
              <a:rPr lang="pt-BR" dirty="0"/>
              <a:t>Assumir um formato específico ou não</a:t>
            </a:r>
          </a:p>
          <a:p>
            <a:pPr lvl="1"/>
            <a:endParaRPr lang="pt-BR" dirty="0"/>
          </a:p>
          <a:p>
            <a:r>
              <a:rPr lang="pt-BR" sz="1600" dirty="0"/>
              <a:t>Adaptados para regressão ou não</a:t>
            </a:r>
          </a:p>
          <a:p>
            <a:endParaRPr lang="pt-BR" sz="1600" dirty="0"/>
          </a:p>
          <a:p>
            <a:r>
              <a:rPr lang="pt-BR" sz="1600" dirty="0"/>
              <a:t>Métodos de estimação diferentes</a:t>
            </a:r>
          </a:p>
          <a:p>
            <a:pPr lvl="1"/>
            <a:r>
              <a:rPr lang="pt-BR" sz="1200" dirty="0"/>
              <a:t>No geral, minimizar um erro</a:t>
            </a:r>
          </a:p>
          <a:p>
            <a:r>
              <a:rPr lang="pt-BR" sz="1600" dirty="0" err="1"/>
              <a:t>Hiperparâmetros</a:t>
            </a:r>
            <a:endParaRPr lang="pt-BR" sz="1600" dirty="0">
              <a:solidFill>
                <a:schemeClr val="dk1"/>
              </a:solidFill>
            </a:endParaRPr>
          </a:p>
          <a:p>
            <a:pPr marL="114300" indent="0">
              <a:buNone/>
            </a:pPr>
            <a:endParaRPr lang="en-US" dirty="0"/>
          </a:p>
        </p:txBody>
      </p:sp>
      <p:sp>
        <p:nvSpPr>
          <p:cNvPr id="4" name="Slide Number Placeholder 3">
            <a:extLst>
              <a:ext uri="{FF2B5EF4-FFF2-40B4-BE49-F238E27FC236}">
                <a16:creationId xmlns:a16="http://schemas.microsoft.com/office/drawing/2014/main" id="{3A728D97-F171-B62A-30FB-B07E4F2CDB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67</a:t>
            </a:fld>
            <a:endParaRPr lang="pt-BR"/>
          </a:p>
        </p:txBody>
      </p:sp>
    </p:spTree>
    <p:extLst>
      <p:ext uri="{BB962C8B-B14F-4D97-AF65-F5344CB8AC3E}">
        <p14:creationId xmlns:p14="http://schemas.microsoft.com/office/powerpoint/2010/main" val="5600188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2365-979B-D16B-A06D-89494B471BCA}"/>
              </a:ext>
            </a:extLst>
          </p:cNvPr>
          <p:cNvSpPr>
            <a:spLocks noGrp="1"/>
          </p:cNvSpPr>
          <p:nvPr>
            <p:ph type="title"/>
          </p:nvPr>
        </p:nvSpPr>
        <p:spPr/>
        <p:txBody>
          <a:bodyPr>
            <a:normAutofit fontScale="90000"/>
          </a:bodyPr>
          <a:lstStyle/>
          <a:p>
            <a:r>
              <a:rPr lang="en-US" dirty="0"/>
              <a:t>5.2 Dos Dados</a:t>
            </a:r>
            <a:endParaRPr lang="pt-BR" dirty="0"/>
          </a:p>
        </p:txBody>
      </p:sp>
      <p:sp>
        <p:nvSpPr>
          <p:cNvPr id="3" name="Text Placeholder 2">
            <a:extLst>
              <a:ext uri="{FF2B5EF4-FFF2-40B4-BE49-F238E27FC236}">
                <a16:creationId xmlns:a16="http://schemas.microsoft.com/office/drawing/2014/main" id="{FF3A1C50-4903-E361-9715-BB5A85F42241}"/>
              </a:ext>
            </a:extLst>
          </p:cNvPr>
          <p:cNvSpPr>
            <a:spLocks noGrp="1"/>
          </p:cNvSpPr>
          <p:nvPr>
            <p:ph type="body" idx="1"/>
          </p:nvPr>
        </p:nvSpPr>
        <p:spPr/>
        <p:txBody>
          <a:bodyPr>
            <a:normAutofit fontScale="92500"/>
          </a:bodyPr>
          <a:lstStyle/>
          <a:p>
            <a:pPr marL="114300" indent="0">
              <a:buNone/>
            </a:pPr>
            <a:r>
              <a:rPr lang="en-US" dirty="0"/>
              <a:t>Dados </a:t>
            </a:r>
            <a:r>
              <a:rPr lang="en-US" dirty="0" err="1"/>
              <a:t>podem</a:t>
            </a:r>
            <a:r>
              <a:rPr lang="en-US" dirty="0"/>
              <a:t> </a:t>
            </a:r>
            <a:r>
              <a:rPr lang="en-US" dirty="0" err="1"/>
              <a:t>ter</a:t>
            </a:r>
            <a:r>
              <a:rPr lang="en-US" dirty="0"/>
              <a:t>/ser:</a:t>
            </a:r>
            <a:endParaRPr lang="pt-BR" dirty="0"/>
          </a:p>
          <a:p>
            <a:pPr marL="457200" lvl="0" indent="-330200" algn="l" rtl="0">
              <a:lnSpc>
                <a:spcPct val="150000"/>
              </a:lnSpc>
              <a:spcBef>
                <a:spcPts val="0"/>
              </a:spcBef>
              <a:spcAft>
                <a:spcPts val="0"/>
              </a:spcAft>
              <a:buSzPts val="1600"/>
              <a:buChar char="●"/>
            </a:pPr>
            <a:r>
              <a:rPr lang="pt-BR" sz="1600" dirty="0">
                <a:solidFill>
                  <a:schemeClr val="dk1"/>
                </a:solidFill>
              </a:rPr>
              <a:t>Outliers</a:t>
            </a:r>
          </a:p>
          <a:p>
            <a:pPr marL="914400" lvl="1" indent="-330200" algn="l" rtl="0">
              <a:lnSpc>
                <a:spcPct val="150000"/>
              </a:lnSpc>
              <a:spcBef>
                <a:spcPts val="0"/>
              </a:spcBef>
              <a:spcAft>
                <a:spcPts val="0"/>
              </a:spcAft>
              <a:buSzPts val="1600"/>
              <a:buChar char="○"/>
            </a:pPr>
            <a:r>
              <a:rPr lang="pt-BR" sz="1600" dirty="0">
                <a:solidFill>
                  <a:schemeClr val="dk1"/>
                </a:solidFill>
              </a:rPr>
              <a:t>Pontos destoantes na amostra (erro de medida, amostra não representativa)</a:t>
            </a:r>
          </a:p>
          <a:p>
            <a:pPr marL="914400" lvl="1" indent="-330200" algn="l" rtl="0">
              <a:lnSpc>
                <a:spcPct val="150000"/>
              </a:lnSpc>
              <a:spcBef>
                <a:spcPts val="0"/>
              </a:spcBef>
              <a:spcAft>
                <a:spcPts val="0"/>
              </a:spcAft>
              <a:buSzPts val="1600"/>
              <a:buChar char="○"/>
            </a:pPr>
            <a:r>
              <a:rPr lang="pt-BR" sz="1600" dirty="0">
                <a:solidFill>
                  <a:schemeClr val="dk1"/>
                </a:solidFill>
              </a:rPr>
              <a:t>Identificação: método SD, de </a:t>
            </a:r>
            <a:r>
              <a:rPr lang="pt-BR" sz="1600" dirty="0" err="1">
                <a:solidFill>
                  <a:schemeClr val="dk1"/>
                </a:solidFill>
              </a:rPr>
              <a:t>quantis</a:t>
            </a:r>
            <a:r>
              <a:rPr lang="pt-BR" sz="1600" dirty="0">
                <a:solidFill>
                  <a:schemeClr val="dk1"/>
                </a:solidFill>
              </a:rPr>
              <a:t>, </a:t>
            </a:r>
            <a:r>
              <a:rPr lang="pt-BR" sz="1600" dirty="0" err="1">
                <a:solidFill>
                  <a:schemeClr val="dk1"/>
                </a:solidFill>
              </a:rPr>
              <a:t>boxplot</a:t>
            </a:r>
            <a:r>
              <a:rPr lang="pt-BR" sz="1600" dirty="0">
                <a:solidFill>
                  <a:schemeClr val="dk1"/>
                </a:solidFill>
              </a:rPr>
              <a:t>, histograma, entre outros</a:t>
            </a:r>
          </a:p>
          <a:p>
            <a:pPr marL="914400" lvl="1" indent="-330200" algn="l" rtl="0">
              <a:lnSpc>
                <a:spcPct val="150000"/>
              </a:lnSpc>
              <a:spcBef>
                <a:spcPts val="0"/>
              </a:spcBef>
              <a:spcAft>
                <a:spcPts val="0"/>
              </a:spcAft>
              <a:buSzPts val="1600"/>
              <a:buChar char="○"/>
            </a:pPr>
            <a:r>
              <a:rPr lang="pt-BR" sz="1600" dirty="0">
                <a:solidFill>
                  <a:schemeClr val="dk1"/>
                </a:solidFill>
              </a:rPr>
              <a:t>Solução: remover ou interpolar os pontos</a:t>
            </a:r>
          </a:p>
          <a:p>
            <a:pPr marL="457200" lvl="0" indent="-330200" algn="l" rtl="0">
              <a:lnSpc>
                <a:spcPct val="150000"/>
              </a:lnSpc>
              <a:spcBef>
                <a:spcPts val="0"/>
              </a:spcBef>
              <a:spcAft>
                <a:spcPts val="0"/>
              </a:spcAft>
              <a:buSzPts val="1600"/>
              <a:buChar char="●"/>
            </a:pPr>
            <a:r>
              <a:rPr lang="pt-BR" sz="1600" dirty="0"/>
              <a:t>Distribuição das variáveis</a:t>
            </a:r>
          </a:p>
          <a:p>
            <a:pPr lvl="1" indent="-330200">
              <a:lnSpc>
                <a:spcPct val="150000"/>
              </a:lnSpc>
              <a:buSzPts val="1600"/>
              <a:buFont typeface="Courier New" panose="02070309020205020404" pitchFamily="49" charset="0"/>
              <a:buChar char="o"/>
            </a:pPr>
            <a:r>
              <a:rPr lang="pt-BR" sz="1600" dirty="0"/>
              <a:t>Cada variável tem sua distribuição</a:t>
            </a:r>
          </a:p>
          <a:p>
            <a:pPr marL="914400" lvl="1" indent="-330200" algn="l" rtl="0">
              <a:lnSpc>
                <a:spcPct val="150000"/>
              </a:lnSpc>
              <a:spcBef>
                <a:spcPts val="0"/>
              </a:spcBef>
              <a:spcAft>
                <a:spcPts val="0"/>
              </a:spcAft>
              <a:buSzPts val="1600"/>
              <a:buChar char="○"/>
            </a:pPr>
            <a:r>
              <a:rPr lang="pt-BR" sz="1600" dirty="0"/>
              <a:t>Modelos diferentes podem ser melhores para variáveis de distribuições específicas</a:t>
            </a:r>
            <a:endParaRPr lang="pt-BR" sz="1600" dirty="0">
              <a:solidFill>
                <a:schemeClr val="dk1"/>
              </a:solidFill>
            </a:endParaRPr>
          </a:p>
          <a:p>
            <a:pPr marL="457200" lvl="0" indent="-330200" algn="l" rtl="0">
              <a:lnSpc>
                <a:spcPct val="150000"/>
              </a:lnSpc>
              <a:spcBef>
                <a:spcPts val="0"/>
              </a:spcBef>
              <a:spcAft>
                <a:spcPts val="0"/>
              </a:spcAft>
              <a:buSzPts val="1600"/>
              <a:buChar char="●"/>
            </a:pPr>
            <a:r>
              <a:rPr lang="pt-BR" sz="1600" dirty="0" err="1"/>
              <a:t>Dummies</a:t>
            </a:r>
            <a:endParaRPr lang="pt-BR" sz="1600" dirty="0"/>
          </a:p>
          <a:p>
            <a:pPr indent="-330200">
              <a:lnSpc>
                <a:spcPct val="150000"/>
              </a:lnSpc>
              <a:buSzPts val="1600"/>
              <a:buChar char="○"/>
            </a:pPr>
            <a:endParaRPr lang="pt-BR" sz="1600" dirty="0">
              <a:solidFill>
                <a:schemeClr val="dk1"/>
              </a:solidFill>
            </a:endParaRPr>
          </a:p>
          <a:p>
            <a:pPr marL="114300" indent="0">
              <a:buNone/>
            </a:pPr>
            <a:endParaRPr lang="en-US" dirty="0"/>
          </a:p>
        </p:txBody>
      </p:sp>
      <p:sp>
        <p:nvSpPr>
          <p:cNvPr id="4" name="Slide Number Placeholder 3">
            <a:extLst>
              <a:ext uri="{FF2B5EF4-FFF2-40B4-BE49-F238E27FC236}">
                <a16:creationId xmlns:a16="http://schemas.microsoft.com/office/drawing/2014/main" id="{873A8156-8582-FCCE-4CAD-0A8F29C906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68</a:t>
            </a:fld>
            <a:endParaRPr lang="pt-BR"/>
          </a:p>
        </p:txBody>
      </p:sp>
    </p:spTree>
    <p:extLst>
      <p:ext uri="{BB962C8B-B14F-4D97-AF65-F5344CB8AC3E}">
        <p14:creationId xmlns:p14="http://schemas.microsoft.com/office/powerpoint/2010/main" val="1554629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8F6B4-FF15-AE8D-7448-71B1A06F0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24AE36-7895-45E1-800E-1E23A9859C21}"/>
              </a:ext>
            </a:extLst>
          </p:cNvPr>
          <p:cNvSpPr>
            <a:spLocks noGrp="1"/>
          </p:cNvSpPr>
          <p:nvPr>
            <p:ph type="title"/>
          </p:nvPr>
        </p:nvSpPr>
        <p:spPr/>
        <p:txBody>
          <a:bodyPr>
            <a:normAutofit fontScale="90000"/>
          </a:bodyPr>
          <a:lstStyle/>
          <a:p>
            <a:r>
              <a:rPr lang="en-US" dirty="0"/>
              <a:t>5.3 Das </a:t>
            </a:r>
            <a:r>
              <a:rPr lang="en-US" dirty="0" err="1"/>
              <a:t>Implementações</a:t>
            </a:r>
            <a:endParaRPr lang="pt-BR" dirty="0"/>
          </a:p>
        </p:txBody>
      </p:sp>
      <p:sp>
        <p:nvSpPr>
          <p:cNvPr id="3" name="Text Placeholder 2">
            <a:extLst>
              <a:ext uri="{FF2B5EF4-FFF2-40B4-BE49-F238E27FC236}">
                <a16:creationId xmlns:a16="http://schemas.microsoft.com/office/drawing/2014/main" id="{B373CAA4-43CF-3CC6-5D4F-EF2FD9E88440}"/>
              </a:ext>
            </a:extLst>
          </p:cNvPr>
          <p:cNvSpPr>
            <a:spLocks noGrp="1"/>
          </p:cNvSpPr>
          <p:nvPr>
            <p:ph type="body" idx="1"/>
          </p:nvPr>
        </p:nvSpPr>
        <p:spPr/>
        <p:txBody>
          <a:bodyPr>
            <a:normAutofit fontScale="92500" lnSpcReduction="20000"/>
          </a:bodyPr>
          <a:lstStyle/>
          <a:p>
            <a:pPr marL="114300" indent="0">
              <a:buNone/>
            </a:pPr>
            <a:r>
              <a:rPr lang="en-US" dirty="0" err="1"/>
              <a:t>Pontos</a:t>
            </a:r>
            <a:r>
              <a:rPr lang="en-US" dirty="0"/>
              <a:t> </a:t>
            </a:r>
            <a:r>
              <a:rPr lang="en-US" dirty="0" err="1"/>
              <a:t>importantes</a:t>
            </a:r>
            <a:r>
              <a:rPr lang="en-US" dirty="0"/>
              <a:t> de </a:t>
            </a:r>
            <a:r>
              <a:rPr lang="en-US" dirty="0" err="1"/>
              <a:t>uma</a:t>
            </a:r>
            <a:r>
              <a:rPr lang="en-US" dirty="0"/>
              <a:t> </a:t>
            </a:r>
            <a:r>
              <a:rPr lang="en-US" dirty="0" err="1"/>
              <a:t>instância</a:t>
            </a:r>
            <a:r>
              <a:rPr lang="en-US" dirty="0"/>
              <a:t> de </a:t>
            </a:r>
            <a:r>
              <a:rPr lang="en-US" dirty="0" err="1"/>
              <a:t>modelo</a:t>
            </a:r>
            <a:r>
              <a:rPr lang="en-US" dirty="0"/>
              <a:t>:</a:t>
            </a:r>
          </a:p>
          <a:p>
            <a:pPr marL="114300" indent="0">
              <a:buNone/>
            </a:pPr>
            <a:endParaRPr lang="pt-BR" dirty="0"/>
          </a:p>
          <a:p>
            <a:pPr marL="457200" lvl="0" indent="-330200" algn="l" rtl="0">
              <a:lnSpc>
                <a:spcPct val="150000"/>
              </a:lnSpc>
              <a:spcBef>
                <a:spcPts val="0"/>
              </a:spcBef>
              <a:spcAft>
                <a:spcPts val="0"/>
              </a:spcAft>
              <a:buSzPts val="1600"/>
              <a:buChar char="●"/>
            </a:pPr>
            <a:r>
              <a:rPr lang="pt-BR" sz="1600" dirty="0"/>
              <a:t>Graus de liberdade</a:t>
            </a:r>
            <a:endParaRPr lang="pt-BR" sz="1200" dirty="0"/>
          </a:p>
          <a:p>
            <a:pPr marL="914400" lvl="1" indent="-330200" algn="l" rtl="0">
              <a:lnSpc>
                <a:spcPct val="150000"/>
              </a:lnSpc>
              <a:spcBef>
                <a:spcPts val="0"/>
              </a:spcBef>
              <a:spcAft>
                <a:spcPts val="0"/>
              </a:spcAft>
              <a:buSzPts val="1600"/>
              <a:buChar char="○"/>
            </a:pPr>
            <a:r>
              <a:rPr lang="pt-BR" sz="1600" dirty="0"/>
              <a:t>Relação tamanho da amostra </a:t>
            </a:r>
            <a:r>
              <a:rPr lang="pt-BR" sz="1600" dirty="0" err="1"/>
              <a:t>vs</a:t>
            </a:r>
            <a:r>
              <a:rPr lang="pt-BR" sz="1600" dirty="0"/>
              <a:t> quantidade de parâmetros</a:t>
            </a:r>
          </a:p>
          <a:p>
            <a:pPr marL="914400" lvl="1" indent="-330200" algn="l" rtl="0">
              <a:lnSpc>
                <a:spcPct val="150000"/>
              </a:lnSpc>
              <a:spcBef>
                <a:spcPts val="0"/>
              </a:spcBef>
              <a:spcAft>
                <a:spcPts val="0"/>
              </a:spcAft>
              <a:buSzPts val="1600"/>
              <a:buChar char="○"/>
            </a:pPr>
            <a:r>
              <a:rPr lang="pt-BR" sz="1600" dirty="0"/>
              <a:t>Quanto mais parâmetros, maior o tamanho da amostra necessário</a:t>
            </a:r>
          </a:p>
          <a:p>
            <a:pPr marL="457200" lvl="0" indent="-330200" algn="l" rtl="0">
              <a:lnSpc>
                <a:spcPct val="150000"/>
              </a:lnSpc>
              <a:spcBef>
                <a:spcPts val="0"/>
              </a:spcBef>
              <a:spcAft>
                <a:spcPts val="0"/>
              </a:spcAft>
              <a:buSzPts val="1600"/>
              <a:buChar char="●"/>
            </a:pPr>
            <a:r>
              <a:rPr lang="pt-BR" sz="1600" dirty="0">
                <a:solidFill>
                  <a:schemeClr val="dk1"/>
                </a:solidFill>
              </a:rPr>
              <a:t>Variância do modelo</a:t>
            </a:r>
          </a:p>
          <a:p>
            <a:pPr marL="914400" lvl="1" indent="-330200" algn="l" rtl="0">
              <a:lnSpc>
                <a:spcPct val="150000"/>
              </a:lnSpc>
              <a:spcBef>
                <a:spcPts val="0"/>
              </a:spcBef>
              <a:spcAft>
                <a:spcPts val="0"/>
              </a:spcAft>
              <a:buSzPts val="1600"/>
              <a:buChar char="○"/>
            </a:pPr>
            <a:r>
              <a:rPr lang="pt-BR" sz="1600" dirty="0">
                <a:solidFill>
                  <a:schemeClr val="dk1"/>
                </a:solidFill>
              </a:rPr>
              <a:t>A estimativa é função da amostra. Modelos mais eficientes variam menos conforme a amostra muda (são mais “confiáveis”)</a:t>
            </a:r>
          </a:p>
          <a:p>
            <a:pPr marL="914400" lvl="1" indent="-330200" algn="l" rtl="0">
              <a:lnSpc>
                <a:spcPct val="150000"/>
              </a:lnSpc>
              <a:spcBef>
                <a:spcPts val="0"/>
              </a:spcBef>
              <a:spcAft>
                <a:spcPts val="0"/>
              </a:spcAft>
              <a:buSzPts val="1600"/>
              <a:buChar char="○"/>
            </a:pPr>
            <a:r>
              <a:rPr lang="pt-BR" sz="1600" dirty="0"/>
              <a:t>Melhor com mais graus de liberdade</a:t>
            </a:r>
            <a:endParaRPr lang="pt-BR" sz="2000" dirty="0"/>
          </a:p>
          <a:p>
            <a:pPr marL="457200" lvl="0" indent="-330200" algn="l" rtl="0">
              <a:lnSpc>
                <a:spcPct val="150000"/>
              </a:lnSpc>
              <a:spcBef>
                <a:spcPts val="0"/>
              </a:spcBef>
              <a:spcAft>
                <a:spcPts val="0"/>
              </a:spcAft>
              <a:buSzPts val="1600"/>
              <a:buChar char="●"/>
            </a:pPr>
            <a:r>
              <a:rPr lang="pt-BR" sz="1600" dirty="0">
                <a:solidFill>
                  <a:schemeClr val="dk1"/>
                </a:solidFill>
              </a:rPr>
              <a:t>Viés e </a:t>
            </a:r>
            <a:r>
              <a:rPr lang="pt-BR" sz="1600" dirty="0" err="1">
                <a:solidFill>
                  <a:schemeClr val="dk1"/>
                </a:solidFill>
              </a:rPr>
              <a:t>tradeoff</a:t>
            </a:r>
            <a:r>
              <a:rPr lang="pt-BR" sz="1600" dirty="0">
                <a:solidFill>
                  <a:schemeClr val="dk1"/>
                </a:solidFill>
              </a:rPr>
              <a:t> com variância</a:t>
            </a:r>
          </a:p>
          <a:p>
            <a:pPr marL="457200" lvl="0" indent="-330200" algn="l" rtl="0">
              <a:lnSpc>
                <a:spcPct val="150000"/>
              </a:lnSpc>
              <a:spcBef>
                <a:spcPts val="0"/>
              </a:spcBef>
              <a:spcAft>
                <a:spcPts val="0"/>
              </a:spcAft>
              <a:buSzPts val="1600"/>
              <a:buChar char="●"/>
            </a:pPr>
            <a:r>
              <a:rPr lang="pt-BR" sz="1600" dirty="0">
                <a:solidFill>
                  <a:schemeClr val="dk1"/>
                </a:solidFill>
              </a:rPr>
              <a:t>Erro de previsão</a:t>
            </a:r>
          </a:p>
        </p:txBody>
      </p:sp>
      <p:sp>
        <p:nvSpPr>
          <p:cNvPr id="4" name="Slide Number Placeholder 3">
            <a:extLst>
              <a:ext uri="{FF2B5EF4-FFF2-40B4-BE49-F238E27FC236}">
                <a16:creationId xmlns:a16="http://schemas.microsoft.com/office/drawing/2014/main" id="{B07C7359-9EED-8592-5DA4-6051A2E5D7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69</a:t>
            </a:fld>
            <a:endParaRPr lang="pt-BR"/>
          </a:p>
        </p:txBody>
      </p:sp>
    </p:spTree>
    <p:extLst>
      <p:ext uri="{BB962C8B-B14F-4D97-AF65-F5344CB8AC3E}">
        <p14:creationId xmlns:p14="http://schemas.microsoft.com/office/powerpoint/2010/main" val="1180550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4E6F2-1D61-79CE-4D9C-7D185E0E8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B0045-5A3A-BC2F-6647-A119FCC32377}"/>
              </a:ext>
            </a:extLst>
          </p:cNvPr>
          <p:cNvSpPr>
            <a:spLocks noGrp="1"/>
          </p:cNvSpPr>
          <p:nvPr>
            <p:ph type="title"/>
          </p:nvPr>
        </p:nvSpPr>
        <p:spPr/>
        <p:txBody>
          <a:bodyPr>
            <a:normAutofit fontScale="90000"/>
          </a:bodyPr>
          <a:lstStyle/>
          <a:p>
            <a:r>
              <a:rPr lang="en-US" dirty="0"/>
              <a:t>1.2 PGD</a:t>
            </a:r>
            <a:endParaRPr lang="pt-BR"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D950248-27D4-E813-5783-89D1E938EEC6}"/>
                  </a:ext>
                </a:extLst>
              </p:cNvPr>
              <p:cNvSpPr>
                <a:spLocks noGrp="1"/>
              </p:cNvSpPr>
              <p:nvPr>
                <p:ph type="body" idx="1"/>
              </p:nvPr>
            </p:nvSpPr>
            <p:spPr/>
            <p:txBody>
              <a:bodyPr>
                <a:normAutofit/>
              </a:bodyPr>
              <a:lstStyle/>
              <a:p>
                <a:pPr marL="114300" indent="0">
                  <a:buNone/>
                </a:pPr>
                <a:r>
                  <a:rPr lang="en-US" dirty="0"/>
                  <a:t>Vamos </a:t>
                </a:r>
                <a:r>
                  <a:rPr lang="en-US" dirty="0" err="1"/>
                  <a:t>descrever</a:t>
                </a:r>
                <a:r>
                  <a:rPr lang="en-US" dirty="0"/>
                  <a:t> </a:t>
                </a:r>
                <a:r>
                  <a:rPr lang="en-US" dirty="0" err="1"/>
                  <a:t>melhor</a:t>
                </a:r>
                <a:r>
                  <a:rPr lang="en-US" dirty="0"/>
                  <a:t> </a:t>
                </a:r>
                <a:r>
                  <a:rPr lang="en-US" dirty="0" err="1"/>
                  <a:t>esse</a:t>
                </a:r>
                <a:r>
                  <a:rPr lang="en-US" dirty="0"/>
                  <a:t> </a:t>
                </a:r>
                <a:r>
                  <a:rPr lang="en-US" dirty="0" err="1"/>
                  <a:t>objeto</a:t>
                </a:r>
                <a:r>
                  <a:rPr lang="en-US" dirty="0"/>
                  <a:t> de interesse</a:t>
                </a:r>
              </a:p>
              <a:p>
                <a:pPr marL="114300" indent="0">
                  <a:buNone/>
                </a:pPr>
                <a:endParaRPr lang="en-US" dirty="0"/>
              </a:p>
              <a:p>
                <a:r>
                  <a:rPr lang="en-US" dirty="0"/>
                  <a:t>Em </a:t>
                </a:r>
                <a:r>
                  <a:rPr lang="en-US" dirty="0" err="1"/>
                  <a:t>termos</a:t>
                </a:r>
                <a:r>
                  <a:rPr lang="en-US" dirty="0"/>
                  <a:t> </a:t>
                </a:r>
                <a:r>
                  <a:rPr lang="en-US" dirty="0" err="1"/>
                  <a:t>gerais</a:t>
                </a:r>
                <a:r>
                  <a:rPr lang="en-US" dirty="0"/>
                  <a:t>, </a:t>
                </a:r>
                <a:r>
                  <a:rPr lang="en-US" dirty="0" err="1"/>
                  <a:t>podemos</a:t>
                </a:r>
                <a:r>
                  <a:rPr lang="en-US" dirty="0"/>
                  <a:t> </a:t>
                </a:r>
                <a:r>
                  <a:rPr lang="en-US" dirty="0" err="1"/>
                  <a:t>escrever</a:t>
                </a:r>
                <a:r>
                  <a:rPr lang="en-US" dirty="0"/>
                  <a:t> </a:t>
                </a:r>
                <a:r>
                  <a:rPr lang="en-US" dirty="0" err="1"/>
                  <a:t>qualquer</a:t>
                </a:r>
                <a:r>
                  <a:rPr lang="en-US" dirty="0"/>
                  <a:t> </a:t>
                </a:r>
                <a:r>
                  <a:rPr lang="en-US" dirty="0" err="1"/>
                  <a:t>processo</a:t>
                </a:r>
                <a:r>
                  <a:rPr lang="en-US" dirty="0"/>
                  <a:t> com:</a:t>
                </a:r>
              </a:p>
              <a:p>
                <a:pPr marL="914400" lvl="1" indent="-323850" algn="l" rtl="0">
                  <a:spcBef>
                    <a:spcPts val="0"/>
                  </a:spcBef>
                  <a:spcAft>
                    <a:spcPts val="0"/>
                  </a:spcAft>
                  <a:buSzPts val="1500"/>
                  <a:buChar char="○"/>
                </a:pPr>
                <a:r>
                  <a:rPr lang="pt-BR" sz="1500" dirty="0">
                    <a:solidFill>
                      <a:schemeClr val="dk1"/>
                    </a:solidFill>
                    <a:latin typeface="Nunito Sans Medium"/>
                    <a:ea typeface="Nunito Sans Medium"/>
                    <a:cs typeface="Nunito Sans Medium"/>
                    <a:sym typeface="Nunito Sans Medium"/>
                  </a:rPr>
                  <a:t>“Depende do conjunto de variáveis </a:t>
                </a:r>
                <a:r>
                  <a:rPr lang="pt-BR" sz="1500" b="1" dirty="0">
                    <a:solidFill>
                      <a:schemeClr val="dk1"/>
                    </a:solidFill>
                    <a:latin typeface="Cambria Math"/>
                    <a:ea typeface="Cambria Math"/>
                    <a:cs typeface="Cambria Math"/>
                    <a:sym typeface="Cambria Math"/>
                  </a:rPr>
                  <a:t>X</a:t>
                </a:r>
                <a:r>
                  <a:rPr lang="pt-BR" sz="1500" dirty="0">
                    <a:solidFill>
                      <a:schemeClr val="dk1"/>
                    </a:solidFill>
                    <a:latin typeface="Nunito Sans Medium"/>
                    <a:ea typeface="Nunito Sans Medium"/>
                    <a:cs typeface="Nunito Sans Medium"/>
                    <a:sym typeface="Nunito Sans Medium"/>
                  </a:rPr>
                  <a:t>”</a:t>
                </a:r>
              </a:p>
              <a:p>
                <a:pPr marL="914400" lvl="1" indent="-323850" algn="l" rtl="0">
                  <a:spcBef>
                    <a:spcPts val="0"/>
                  </a:spcBef>
                  <a:spcAft>
                    <a:spcPts val="0"/>
                  </a:spcAft>
                  <a:buSzPts val="1500"/>
                  <a:buChar char="○"/>
                </a:pPr>
                <a:r>
                  <a:rPr lang="pt-BR" sz="1500" dirty="0">
                    <a:solidFill>
                      <a:schemeClr val="dk1"/>
                    </a:solidFill>
                    <a:latin typeface="Nunito Sans Medium"/>
                    <a:ea typeface="Nunito Sans Medium"/>
                    <a:cs typeface="Nunito Sans Medium"/>
                    <a:sym typeface="Nunito Sans Medium"/>
                  </a:rPr>
                  <a:t>“Depende de um resto </a:t>
                </a:r>
                <a:r>
                  <a:rPr lang="pt-BR" sz="1500" b="1" dirty="0">
                    <a:solidFill>
                      <a:schemeClr val="dk1"/>
                    </a:solidFill>
                    <a:latin typeface="Cambria Math" panose="02040503050406030204" pitchFamily="18" charset="0"/>
                    <a:ea typeface="Cambria Math" panose="02040503050406030204" pitchFamily="18" charset="0"/>
                    <a:cs typeface="Nunito Sans Medium"/>
                    <a:sym typeface="Nunito Sans Medium"/>
                  </a:rPr>
                  <a:t>ε</a:t>
                </a:r>
                <a:r>
                  <a:rPr lang="pt-BR" sz="1500" dirty="0">
                    <a:solidFill>
                      <a:schemeClr val="dk1"/>
                    </a:solidFill>
                    <a:latin typeface="Nunito Sans Medium"/>
                    <a:ea typeface="Nunito Sans Medium"/>
                    <a:cs typeface="Nunito Sans Medium"/>
                    <a:sym typeface="Nunito Sans Medium"/>
                  </a:rPr>
                  <a:t>”</a:t>
                </a:r>
              </a:p>
              <a:p>
                <a:pPr lvl="2" indent="-323850">
                  <a:buSzPts val="1500"/>
                  <a:buChar char="○"/>
                </a:pPr>
                <a:r>
                  <a:rPr lang="pt-BR" sz="1500" dirty="0">
                    <a:solidFill>
                      <a:schemeClr val="dk1"/>
                    </a:solidFill>
                    <a:latin typeface="Nunito Sans Medium"/>
                    <a:ea typeface="Nunito Sans Medium"/>
                    <a:cs typeface="Nunito Sans Medium"/>
                    <a:sym typeface="Nunito Sans Medium"/>
                  </a:rPr>
                  <a:t>Contém um componente aleatório</a:t>
                </a:r>
              </a:p>
              <a:p>
                <a:pPr marL="914400" lvl="1" indent="-323850" algn="l" rtl="0">
                  <a:spcBef>
                    <a:spcPts val="0"/>
                  </a:spcBef>
                  <a:spcAft>
                    <a:spcPts val="0"/>
                  </a:spcAft>
                  <a:buSzPts val="1500"/>
                  <a:buChar char="○"/>
                </a:pPr>
                <a:r>
                  <a:rPr lang="pt-BR" sz="1500" dirty="0">
                    <a:solidFill>
                      <a:schemeClr val="dk1"/>
                    </a:solidFill>
                    <a:latin typeface="Nunito Sans Medium"/>
                    <a:ea typeface="Nunito Sans Medium"/>
                    <a:cs typeface="Nunito Sans Medium"/>
                    <a:sym typeface="Nunito Sans Medium"/>
                  </a:rPr>
                  <a:t>“Depende de </a:t>
                </a:r>
                <a:r>
                  <a:rPr lang="pt-BR" sz="1500" b="1" dirty="0">
                    <a:solidFill>
                      <a:schemeClr val="dk1"/>
                    </a:solidFill>
                    <a:latin typeface="Cambria Math"/>
                    <a:ea typeface="Cambria Math"/>
                    <a:cs typeface="Cambria Math"/>
                    <a:sym typeface="Cambria Math"/>
                  </a:rPr>
                  <a:t>X</a:t>
                </a:r>
                <a:r>
                  <a:rPr lang="pt-BR" sz="1500" dirty="0">
                    <a:solidFill>
                      <a:schemeClr val="dk1"/>
                    </a:solidFill>
                    <a:latin typeface="Nunito Sans Medium"/>
                    <a:ea typeface="Cambria Math"/>
                    <a:cs typeface="Cambria Math"/>
                    <a:sym typeface="Cambria Math"/>
                  </a:rPr>
                  <a:t> e </a:t>
                </a:r>
                <a:r>
                  <a:rPr lang="pt-BR" sz="1500" b="1" dirty="0">
                    <a:solidFill>
                      <a:schemeClr val="dk1"/>
                    </a:solidFill>
                    <a:latin typeface="Cambria Math" panose="02040503050406030204" pitchFamily="18" charset="0"/>
                    <a:ea typeface="Cambria Math" panose="02040503050406030204" pitchFamily="18" charset="0"/>
                    <a:cs typeface="Nunito Sans Medium"/>
                    <a:sym typeface="Nunito Sans Medium"/>
                  </a:rPr>
                  <a:t>ε</a:t>
                </a:r>
                <a:r>
                  <a:rPr lang="pt-BR" sz="1500" dirty="0">
                    <a:solidFill>
                      <a:schemeClr val="dk1"/>
                    </a:solidFill>
                    <a:latin typeface="Nunito Sans Medium"/>
                    <a:ea typeface="Nunito Sans Medium"/>
                    <a:cs typeface="Nunito Sans Medium"/>
                    <a:sym typeface="Nunito Sans Medium"/>
                  </a:rPr>
                  <a:t> de acordo com a função</a:t>
                </a:r>
                <a:r>
                  <a:rPr lang="pt-BR" sz="1500" dirty="0">
                    <a:solidFill>
                      <a:schemeClr val="dk1"/>
                    </a:solidFill>
                  </a:rPr>
                  <a:t> </a:t>
                </a:r>
                <a:r>
                  <a:rPr lang="pt-BR" sz="1500" b="1" dirty="0">
                    <a:solidFill>
                      <a:schemeClr val="dk1"/>
                    </a:solidFill>
                    <a:latin typeface="Cambria Math"/>
                    <a:ea typeface="Cambria Math"/>
                    <a:cs typeface="Cambria Math"/>
                    <a:sym typeface="Cambria Math"/>
                  </a:rPr>
                  <a:t>f</a:t>
                </a:r>
                <a:r>
                  <a:rPr lang="pt-BR" sz="1500" dirty="0">
                    <a:solidFill>
                      <a:schemeClr val="dk1"/>
                    </a:solidFill>
                    <a:latin typeface="Nunito Sans Medium"/>
                    <a:ea typeface="Nunito Sans Medium"/>
                    <a:cs typeface="Nunito Sans Medium"/>
                    <a:sym typeface="Nunito Sans Medium"/>
                  </a:rPr>
                  <a:t>, e dos parâmetros</a:t>
                </a:r>
                <a:r>
                  <a:rPr lang="pt-BR" sz="1500" dirty="0">
                    <a:solidFill>
                      <a:schemeClr val="dk1"/>
                    </a:solidFill>
                    <a:latin typeface="Cambria Math"/>
                    <a:ea typeface="Cambria Math"/>
                    <a:cs typeface="Cambria Math"/>
                    <a:sym typeface="Cambria Math"/>
                  </a:rPr>
                  <a:t> </a:t>
                </a:r>
                <a:r>
                  <a:rPr lang="en-US" sz="1500" b="1" dirty="0">
                    <a:solidFill>
                      <a:schemeClr val="dk1"/>
                    </a:solidFill>
                    <a:latin typeface="Cambria Math"/>
                    <a:ea typeface="Cambria Math"/>
                    <a:cs typeface="Cambria Math"/>
                    <a:sym typeface="Cambria Math"/>
                  </a:rPr>
                  <a:t>β</a:t>
                </a:r>
                <a:r>
                  <a:rPr lang="pt-BR" sz="1500" dirty="0">
                    <a:solidFill>
                      <a:schemeClr val="dk1"/>
                    </a:solidFill>
                    <a:latin typeface="Nunito Sans Medium"/>
                    <a:ea typeface="Nunito Sans Medium"/>
                    <a:cs typeface="Nunito Sans Medium"/>
                    <a:sym typeface="Nunito Sans Medium"/>
                  </a:rPr>
                  <a:t>”</a:t>
                </a:r>
              </a:p>
              <a:p>
                <a:pPr lvl="2" indent="-323850">
                  <a:buSzPts val="1500"/>
                  <a:buChar char="○"/>
                </a:pPr>
                <a:r>
                  <a:rPr lang="en-US" sz="1500" b="1" dirty="0">
                    <a:solidFill>
                      <a:schemeClr val="dk1"/>
                    </a:solidFill>
                    <a:latin typeface="Cambria Math"/>
                    <a:ea typeface="Cambria Math"/>
                    <a:cs typeface="Cambria Math"/>
                    <a:sym typeface="Cambria Math"/>
                  </a:rPr>
                  <a:t>X</a:t>
                </a:r>
                <a:r>
                  <a:rPr lang="en-US" sz="1500" dirty="0">
                    <a:solidFill>
                      <a:schemeClr val="dk1"/>
                    </a:solidFill>
                    <a:latin typeface="Nunito Sans Medium"/>
                    <a:ea typeface="Cambria Math"/>
                    <a:cs typeface="Cambria Math"/>
                    <a:sym typeface="Cambria Math"/>
                  </a:rPr>
                  <a:t> e </a:t>
                </a:r>
                <a:r>
                  <a:rPr lang="en-US" sz="1500" b="1" dirty="0">
                    <a:solidFill>
                      <a:schemeClr val="dk1"/>
                    </a:solidFill>
                    <a:latin typeface="Cambria Math"/>
                    <a:ea typeface="Cambria Math"/>
                    <a:cs typeface="Cambria Math"/>
                    <a:sym typeface="Cambria Math"/>
                  </a:rPr>
                  <a:t>β</a:t>
                </a:r>
                <a:r>
                  <a:rPr lang="en-US" sz="1500" dirty="0">
                    <a:solidFill>
                      <a:schemeClr val="dk1"/>
                    </a:solidFill>
                    <a:latin typeface="Nunito Sans Medium"/>
                    <a:ea typeface="Cambria Math"/>
                    <a:cs typeface="Cambria Math"/>
                    <a:sym typeface="Cambria Math"/>
                  </a:rPr>
                  <a:t> </a:t>
                </a:r>
                <a:r>
                  <a:rPr lang="en-US" sz="1500" dirty="0" err="1">
                    <a:solidFill>
                      <a:schemeClr val="dk1"/>
                    </a:solidFill>
                    <a:latin typeface="Nunito Sans Medium"/>
                    <a:ea typeface="Cambria Math"/>
                    <a:cs typeface="Cambria Math"/>
                    <a:sym typeface="Cambria Math"/>
                  </a:rPr>
                  <a:t>podem</a:t>
                </a:r>
                <a:r>
                  <a:rPr lang="en-US" sz="1500" dirty="0">
                    <a:solidFill>
                      <a:schemeClr val="dk1"/>
                    </a:solidFill>
                    <a:latin typeface="Nunito Sans Medium"/>
                    <a:ea typeface="Cambria Math"/>
                    <a:cs typeface="Cambria Math"/>
                    <a:sym typeface="Cambria Math"/>
                  </a:rPr>
                  <a:t> ser </a:t>
                </a:r>
                <a:r>
                  <a:rPr lang="en-US" sz="1500" dirty="0" err="1">
                    <a:solidFill>
                      <a:schemeClr val="dk1"/>
                    </a:solidFill>
                    <a:latin typeface="Nunito Sans Medium"/>
                    <a:ea typeface="Cambria Math"/>
                    <a:cs typeface="Cambria Math"/>
                    <a:sym typeface="Cambria Math"/>
                  </a:rPr>
                  <a:t>coleções</a:t>
                </a:r>
                <a:r>
                  <a:rPr lang="en-US" sz="1500" dirty="0">
                    <a:solidFill>
                      <a:schemeClr val="dk1"/>
                    </a:solidFill>
                    <a:latin typeface="Nunito Sans Medium"/>
                    <a:ea typeface="Cambria Math"/>
                    <a:cs typeface="Cambria Math"/>
                    <a:sym typeface="Cambria Math"/>
                  </a:rPr>
                  <a:t> (</a:t>
                </a:r>
                <a:r>
                  <a:rPr lang="en-US" sz="1500" dirty="0" err="1">
                    <a:solidFill>
                      <a:schemeClr val="dk1"/>
                    </a:solidFill>
                    <a:latin typeface="Nunito Sans Medium"/>
                    <a:ea typeface="Cambria Math"/>
                    <a:cs typeface="Cambria Math"/>
                    <a:sym typeface="Cambria Math"/>
                  </a:rPr>
                  <a:t>vetores</a:t>
                </a:r>
                <a:r>
                  <a:rPr lang="en-US" sz="1500" dirty="0">
                    <a:solidFill>
                      <a:schemeClr val="dk1"/>
                    </a:solidFill>
                    <a:latin typeface="Nunito Sans Medium"/>
                    <a:ea typeface="Cambria Math"/>
                    <a:cs typeface="Cambria Math"/>
                    <a:sym typeface="Cambria Math"/>
                  </a:rPr>
                  <a:t>)</a:t>
                </a:r>
              </a:p>
              <a:p>
                <a:pPr lvl="1" indent="-323850">
                  <a:buSzPts val="1500"/>
                </a:pPr>
                <a:r>
                  <a:rPr lang="pt-BR" sz="1600" dirty="0">
                    <a:solidFill>
                      <a:schemeClr val="dk1"/>
                    </a:solidFill>
                    <a:latin typeface="Nunito Sans Medium"/>
                    <a:ea typeface="Nunito Sans Medium"/>
                    <a:cs typeface="Nunito Sans Medium"/>
                    <a:sym typeface="Nunito Sans Medium"/>
                  </a:rPr>
                  <a:t>Válido para toda observação </a:t>
                </a:r>
                <a14:m>
                  <m:oMath xmlns:m="http://schemas.openxmlformats.org/officeDocument/2006/math">
                    <m:r>
                      <a:rPr lang="pt-BR" sz="1600" b="0" i="1" smtClean="0">
                        <a:solidFill>
                          <a:schemeClr val="dk1"/>
                        </a:solidFill>
                        <a:latin typeface="Cambria Math" panose="02040503050406030204" pitchFamily="18" charset="0"/>
                        <a:ea typeface="Nunito Sans Medium"/>
                        <a:cs typeface="Nunito Sans Medium"/>
                        <a:sym typeface="Nunito Sans Medium"/>
                      </a:rPr>
                      <m:t>𝑖</m:t>
                    </m:r>
                  </m:oMath>
                </a14:m>
                <a:r>
                  <a:rPr lang="pt-BR" sz="1600" dirty="0">
                    <a:solidFill>
                      <a:schemeClr val="dk1"/>
                    </a:solidFill>
                    <a:latin typeface="Nunito Sans Medium"/>
                    <a:ea typeface="Nunito Sans Medium"/>
                    <a:cs typeface="Nunito Sans Medium"/>
                    <a:sym typeface="Nunito Sans Medium"/>
                  </a:rPr>
                  <a:t> da população</a:t>
                </a:r>
                <a:endParaRPr lang="en-US" sz="1500" dirty="0">
                  <a:solidFill>
                    <a:schemeClr val="dk1"/>
                  </a:solidFill>
                  <a:latin typeface="Nunito Sans Medium"/>
                  <a:ea typeface="Cambria Math"/>
                  <a:cs typeface="Nunito Sans Medium"/>
                  <a:sym typeface="Cambria Math"/>
                </a:endParaRPr>
              </a:p>
              <a:p>
                <a:pPr lvl="1" indent="-323850">
                  <a:buSzPts val="1500"/>
                </a:pPr>
                <a:endParaRPr lang="pt-BR" sz="1800" dirty="0">
                  <a:solidFill>
                    <a:schemeClr val="dk1"/>
                  </a:solidFill>
                  <a:latin typeface="Nunito Sans Medium"/>
                  <a:ea typeface="Nunito Sans Medium"/>
                  <a:cs typeface="Nunito Sans Medium"/>
                  <a:sym typeface="Nunito Sans Medium"/>
                </a:endParaRPr>
              </a:p>
              <a:p>
                <a:pPr marL="133350" indent="0">
                  <a:buSzPts val="1500"/>
                  <a:buNone/>
                </a:pPr>
                <a14:m>
                  <m:oMathPara xmlns:m="http://schemas.openxmlformats.org/officeDocument/2006/math">
                    <m:oMathParaPr>
                      <m:jc m:val="centerGroup"/>
                    </m:oMathParaPr>
                    <m:oMath xmlns:m="http://schemas.openxmlformats.org/officeDocument/2006/math">
                      <m:sSub>
                        <m:sSubPr>
                          <m:ctrlPr>
                            <a:rPr lang="en-US" sz="1800" b="0" i="1" smtClean="0">
                              <a:solidFill>
                                <a:schemeClr val="dk1"/>
                              </a:solidFill>
                              <a:latin typeface="Cambria Math" panose="02040503050406030204" pitchFamily="18" charset="0"/>
                              <a:ea typeface="Nunito Sans Medium"/>
                              <a:cs typeface="Nunito Sans Medium"/>
                              <a:sym typeface="Nunito Sans Medium"/>
                            </a:rPr>
                          </m:ctrlPr>
                        </m:sSubPr>
                        <m:e>
                          <m:r>
                            <a:rPr lang="en-US" sz="1800" b="0" i="1" smtClean="0">
                              <a:solidFill>
                                <a:schemeClr val="dk1"/>
                              </a:solidFill>
                              <a:latin typeface="Cambria Math" panose="02040503050406030204" pitchFamily="18" charset="0"/>
                              <a:ea typeface="Nunito Sans Medium"/>
                              <a:cs typeface="Nunito Sans Medium"/>
                              <a:sym typeface="Nunito Sans Medium"/>
                            </a:rPr>
                            <m:t>𝑌</m:t>
                          </m:r>
                        </m:e>
                        <m:sub>
                          <m:r>
                            <a:rPr lang="en-US" sz="1800" b="0" i="1" smtClean="0">
                              <a:solidFill>
                                <a:schemeClr val="dk1"/>
                              </a:solidFill>
                              <a:latin typeface="Cambria Math" panose="02040503050406030204" pitchFamily="18" charset="0"/>
                              <a:ea typeface="Nunito Sans Medium"/>
                              <a:cs typeface="Nunito Sans Medium"/>
                              <a:sym typeface="Nunito Sans Medium"/>
                            </a:rPr>
                            <m:t>𝑖</m:t>
                          </m:r>
                        </m:sub>
                      </m:sSub>
                      <m:r>
                        <a:rPr lang="en-US" sz="1800" b="0" i="1" smtClean="0">
                          <a:solidFill>
                            <a:schemeClr val="dk1"/>
                          </a:solidFill>
                          <a:latin typeface="Cambria Math" panose="02040503050406030204" pitchFamily="18" charset="0"/>
                          <a:ea typeface="Nunito Sans Medium"/>
                          <a:cs typeface="Nunito Sans Medium"/>
                          <a:sym typeface="Nunito Sans Medium"/>
                        </a:rPr>
                        <m:t>=</m:t>
                      </m:r>
                      <m:r>
                        <a:rPr lang="en-US" sz="1800" b="0" i="1" smtClean="0">
                          <a:solidFill>
                            <a:schemeClr val="dk1"/>
                          </a:solidFill>
                          <a:latin typeface="Cambria Math" panose="02040503050406030204" pitchFamily="18" charset="0"/>
                          <a:ea typeface="Nunito Sans Medium"/>
                          <a:cs typeface="Nunito Sans Medium"/>
                          <a:sym typeface="Nunito Sans Medium"/>
                        </a:rPr>
                        <m:t>𝑓</m:t>
                      </m:r>
                      <m:r>
                        <a:rPr lang="en-US" sz="1800" b="0" i="1" smtClean="0">
                          <a:solidFill>
                            <a:schemeClr val="dk1"/>
                          </a:solidFill>
                          <a:latin typeface="Cambria Math" panose="02040503050406030204" pitchFamily="18" charset="0"/>
                          <a:ea typeface="Nunito Sans Medium"/>
                          <a:cs typeface="Nunito Sans Medium"/>
                          <a:sym typeface="Nunito Sans Medium"/>
                        </a:rPr>
                        <m:t>(</m:t>
                      </m:r>
                      <m:sSub>
                        <m:sSubPr>
                          <m:ctrlPr>
                            <a:rPr lang="en-US" sz="1800" b="0" i="1" smtClean="0">
                              <a:solidFill>
                                <a:schemeClr val="dk1"/>
                              </a:solidFill>
                              <a:latin typeface="Cambria Math" panose="02040503050406030204" pitchFamily="18" charset="0"/>
                              <a:ea typeface="Nunito Sans Medium"/>
                              <a:cs typeface="Nunito Sans Medium"/>
                              <a:sym typeface="Nunito Sans Medium"/>
                            </a:rPr>
                          </m:ctrlPr>
                        </m:sSubPr>
                        <m:e>
                          <m:r>
                            <a:rPr lang="en-US" sz="1800" b="0" i="1" smtClean="0">
                              <a:solidFill>
                                <a:schemeClr val="dk1"/>
                              </a:solidFill>
                              <a:latin typeface="Cambria Math" panose="02040503050406030204" pitchFamily="18" charset="0"/>
                              <a:ea typeface="Nunito Sans Medium"/>
                              <a:cs typeface="Nunito Sans Medium"/>
                              <a:sym typeface="Nunito Sans Medium"/>
                            </a:rPr>
                            <m:t>𝑋</m:t>
                          </m:r>
                        </m:e>
                        <m:sub>
                          <m:r>
                            <a:rPr lang="en-US" sz="1800" b="0" i="1" smtClean="0">
                              <a:solidFill>
                                <a:schemeClr val="dk1"/>
                              </a:solidFill>
                              <a:latin typeface="Cambria Math" panose="02040503050406030204" pitchFamily="18" charset="0"/>
                              <a:ea typeface="Nunito Sans Medium"/>
                              <a:cs typeface="Nunito Sans Medium"/>
                              <a:sym typeface="Nunito Sans Medium"/>
                            </a:rPr>
                            <m:t>𝑖</m:t>
                          </m:r>
                        </m:sub>
                      </m:sSub>
                      <m:r>
                        <a:rPr lang="en-US" sz="1800" b="0" i="1" smtClean="0">
                          <a:solidFill>
                            <a:schemeClr val="dk1"/>
                          </a:solidFill>
                          <a:latin typeface="Cambria Math" panose="02040503050406030204" pitchFamily="18" charset="0"/>
                          <a:ea typeface="Nunito Sans Medium"/>
                          <a:cs typeface="Nunito Sans Medium"/>
                          <a:sym typeface="Nunito Sans Medium"/>
                        </a:rPr>
                        <m:t>, </m:t>
                      </m:r>
                      <m:sSub>
                        <m:sSubPr>
                          <m:ctrlPr>
                            <a:rPr lang="en-US" sz="1800" b="0" i="1" smtClean="0">
                              <a:solidFill>
                                <a:schemeClr val="dk1"/>
                              </a:solidFill>
                              <a:latin typeface="Cambria Math" panose="02040503050406030204" pitchFamily="18" charset="0"/>
                              <a:ea typeface="Nunito Sans Medium"/>
                              <a:cs typeface="Nunito Sans Medium"/>
                              <a:sym typeface="Nunito Sans Medium"/>
                            </a:rPr>
                          </m:ctrlPr>
                        </m:sSubPr>
                        <m:e>
                          <m:r>
                            <a:rPr lang="en-US" sz="1800" b="0" i="1" smtClean="0">
                              <a:solidFill>
                                <a:schemeClr val="dk1"/>
                              </a:solidFill>
                              <a:latin typeface="Cambria Math" panose="02040503050406030204" pitchFamily="18" charset="0"/>
                              <a:ea typeface="Nunito Sans Medium"/>
                              <a:cs typeface="Nunito Sans Medium"/>
                              <a:sym typeface="Nunito Sans Medium"/>
                            </a:rPr>
                            <m:t>𝜀</m:t>
                          </m:r>
                        </m:e>
                        <m:sub>
                          <m:r>
                            <a:rPr lang="en-US" sz="1800" b="0" i="1" smtClean="0">
                              <a:solidFill>
                                <a:schemeClr val="dk1"/>
                              </a:solidFill>
                              <a:latin typeface="Cambria Math" panose="02040503050406030204" pitchFamily="18" charset="0"/>
                              <a:ea typeface="Nunito Sans Medium"/>
                              <a:cs typeface="Nunito Sans Medium"/>
                              <a:sym typeface="Nunito Sans Medium"/>
                            </a:rPr>
                            <m:t>𝑖</m:t>
                          </m:r>
                        </m:sub>
                      </m:sSub>
                      <m:r>
                        <a:rPr lang="en-US" sz="1800" b="0" i="1" smtClean="0">
                          <a:solidFill>
                            <a:schemeClr val="dk1"/>
                          </a:solidFill>
                          <a:latin typeface="Cambria Math" panose="02040503050406030204" pitchFamily="18" charset="0"/>
                          <a:ea typeface="Nunito Sans Medium"/>
                          <a:cs typeface="Nunito Sans Medium"/>
                          <a:sym typeface="Nunito Sans Medium"/>
                        </a:rPr>
                        <m:t>;</m:t>
                      </m:r>
                      <m:r>
                        <a:rPr lang="el-GR" i="1">
                          <a:solidFill>
                            <a:schemeClr val="dk1"/>
                          </a:solidFill>
                          <a:latin typeface="Cambria Math" panose="02040503050406030204" pitchFamily="18" charset="0"/>
                          <a:ea typeface="Nunito Sans Medium"/>
                          <a:cs typeface="Nunito Sans Medium"/>
                          <a:sym typeface="Nunito Sans Medium"/>
                        </a:rPr>
                        <m:t>𝛽</m:t>
                      </m:r>
                      <m:r>
                        <a:rPr lang="en-US" sz="1800" b="0" i="1" smtClean="0">
                          <a:solidFill>
                            <a:schemeClr val="dk1"/>
                          </a:solidFill>
                          <a:latin typeface="Cambria Math" panose="02040503050406030204" pitchFamily="18" charset="0"/>
                          <a:ea typeface="Nunito Sans Medium"/>
                          <a:cs typeface="Nunito Sans Medium"/>
                          <a:sym typeface="Nunito Sans Medium"/>
                        </a:rPr>
                        <m:t>)</m:t>
                      </m:r>
                    </m:oMath>
                  </m:oMathPara>
                </a14:m>
                <a:endParaRPr lang="pt-BR" sz="1800" dirty="0">
                  <a:solidFill>
                    <a:schemeClr val="dk1"/>
                  </a:solidFill>
                  <a:latin typeface="Nunito Sans Medium"/>
                  <a:ea typeface="Nunito Sans Medium"/>
                  <a:cs typeface="Nunito Sans Medium"/>
                  <a:sym typeface="Nunito Sans Medium"/>
                </a:endParaRPr>
              </a:p>
            </p:txBody>
          </p:sp>
        </mc:Choice>
        <mc:Fallback xmlns="">
          <p:sp>
            <p:nvSpPr>
              <p:cNvPr id="3" name="Text Placeholder 2">
                <a:extLst>
                  <a:ext uri="{FF2B5EF4-FFF2-40B4-BE49-F238E27FC236}">
                    <a16:creationId xmlns:a16="http://schemas.microsoft.com/office/drawing/2014/main" id="{9D950248-27D4-E813-5783-89D1E938EEC6}"/>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pt-BR">
                    <a:noFill/>
                  </a:rPr>
                  <a:t> </a:t>
                </a:r>
              </a:p>
            </p:txBody>
          </p:sp>
        </mc:Fallback>
      </mc:AlternateContent>
      <p:sp>
        <p:nvSpPr>
          <p:cNvPr id="4" name="Slide Number Placeholder 3">
            <a:extLst>
              <a:ext uri="{FF2B5EF4-FFF2-40B4-BE49-F238E27FC236}">
                <a16:creationId xmlns:a16="http://schemas.microsoft.com/office/drawing/2014/main" id="{A09BE450-5D62-C2E0-9A1F-6E6F48A572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7</a:t>
            </a:fld>
            <a:endParaRPr lang="pt-BR"/>
          </a:p>
        </p:txBody>
      </p:sp>
    </p:spTree>
    <p:extLst>
      <p:ext uri="{BB962C8B-B14F-4D97-AF65-F5344CB8AC3E}">
        <p14:creationId xmlns:p14="http://schemas.microsoft.com/office/powerpoint/2010/main" val="31022878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7"/>
          <p:cNvSpPr txBox="1">
            <a:spLocks noGrp="1"/>
          </p:cNvSpPr>
          <p:nvPr>
            <p:ph type="body" idx="1"/>
          </p:nvPr>
        </p:nvSpPr>
        <p:spPr>
          <a:xfrm>
            <a:off x="416875" y="1152475"/>
            <a:ext cx="8178300" cy="3416400"/>
          </a:xfrm>
          <a:prstGeom prst="rect">
            <a:avLst/>
          </a:prstGeom>
        </p:spPr>
        <p:txBody>
          <a:bodyPr spcFirstLastPara="1" wrap="square" lIns="91425" tIns="91425" rIns="91425" bIns="91425" anchor="t" anchorCtr="0">
            <a:normAutofit fontScale="77500" lnSpcReduction="20000"/>
          </a:bodyPr>
          <a:lstStyle/>
          <a:p>
            <a:pPr marL="127000" indent="0">
              <a:lnSpc>
                <a:spcPct val="150000"/>
              </a:lnSpc>
              <a:buSzPts val="1600"/>
              <a:buNone/>
            </a:pPr>
            <a:r>
              <a:rPr lang="en-US" sz="1600" dirty="0" err="1"/>
              <a:t>Pontos</a:t>
            </a:r>
            <a:r>
              <a:rPr lang="en-US" sz="1600" dirty="0"/>
              <a:t> </a:t>
            </a:r>
            <a:r>
              <a:rPr lang="en-US" sz="1600" dirty="0" err="1"/>
              <a:t>importantes</a:t>
            </a:r>
            <a:r>
              <a:rPr lang="en-US" sz="1600" dirty="0"/>
              <a:t> de </a:t>
            </a:r>
            <a:r>
              <a:rPr lang="en-US" sz="1600" dirty="0" err="1"/>
              <a:t>uma</a:t>
            </a:r>
            <a:r>
              <a:rPr lang="en-US" sz="1600" dirty="0"/>
              <a:t> </a:t>
            </a:r>
            <a:r>
              <a:rPr lang="en-US" sz="1600" dirty="0" err="1"/>
              <a:t>instância</a:t>
            </a:r>
            <a:r>
              <a:rPr lang="en-US" sz="1600" dirty="0"/>
              <a:t> de </a:t>
            </a:r>
            <a:r>
              <a:rPr lang="en-US" sz="1600" dirty="0" err="1"/>
              <a:t>modelo</a:t>
            </a:r>
            <a:r>
              <a:rPr lang="en-US" sz="1600" dirty="0"/>
              <a:t>:</a:t>
            </a:r>
          </a:p>
          <a:p>
            <a:pPr marL="127000" indent="0">
              <a:lnSpc>
                <a:spcPct val="150000"/>
              </a:lnSpc>
              <a:buSzPts val="1600"/>
              <a:buNone/>
            </a:pPr>
            <a:endParaRPr lang="en-US" sz="1600" dirty="0"/>
          </a:p>
          <a:p>
            <a:pPr marL="457200" lvl="0" indent="-330200" algn="l" rtl="0">
              <a:lnSpc>
                <a:spcPct val="150000"/>
              </a:lnSpc>
              <a:spcBef>
                <a:spcPts val="0"/>
              </a:spcBef>
              <a:spcAft>
                <a:spcPts val="0"/>
              </a:spcAft>
              <a:buSzPts val="1600"/>
              <a:buChar char="●"/>
            </a:pPr>
            <a:r>
              <a:rPr lang="pt-BR" sz="1600" dirty="0" err="1">
                <a:solidFill>
                  <a:schemeClr val="dk1"/>
                </a:solidFill>
              </a:rPr>
              <a:t>Multicolinearidade</a:t>
            </a:r>
            <a:endParaRPr lang="pt-BR" sz="1600" dirty="0">
              <a:solidFill>
                <a:schemeClr val="dk1"/>
              </a:solidFill>
            </a:endParaRPr>
          </a:p>
          <a:p>
            <a:pPr marL="914400" lvl="1" indent="-330200" algn="l" rtl="0">
              <a:lnSpc>
                <a:spcPct val="150000"/>
              </a:lnSpc>
              <a:spcBef>
                <a:spcPts val="0"/>
              </a:spcBef>
              <a:spcAft>
                <a:spcPts val="0"/>
              </a:spcAft>
              <a:buSzPts val="1600"/>
              <a:buChar char="○"/>
            </a:pPr>
            <a:r>
              <a:rPr lang="pt-BR" sz="1600" dirty="0">
                <a:solidFill>
                  <a:schemeClr val="dk1"/>
                </a:solidFill>
              </a:rPr>
              <a:t>Inclusão variáveis muito similares. Inflam a variância do modelo (VIF)</a:t>
            </a:r>
          </a:p>
          <a:p>
            <a:pPr marL="914400" lvl="1" indent="-330200" algn="l" rtl="0">
              <a:lnSpc>
                <a:spcPct val="150000"/>
              </a:lnSpc>
              <a:spcBef>
                <a:spcPts val="0"/>
              </a:spcBef>
              <a:spcAft>
                <a:spcPts val="0"/>
              </a:spcAft>
              <a:buSzPts val="1600"/>
              <a:buChar char="○"/>
            </a:pPr>
            <a:r>
              <a:rPr lang="pt-BR" sz="1600" dirty="0">
                <a:solidFill>
                  <a:schemeClr val="dk1"/>
                </a:solidFill>
              </a:rPr>
              <a:t>Solução: checar (teórico e empiricamente) as relações das variáveis que se está adicionando, realizar um PCA</a:t>
            </a:r>
          </a:p>
          <a:p>
            <a:pPr marL="457200" lvl="0" indent="-330200" algn="l" rtl="0">
              <a:lnSpc>
                <a:spcPct val="150000"/>
              </a:lnSpc>
              <a:spcBef>
                <a:spcPts val="0"/>
              </a:spcBef>
              <a:spcAft>
                <a:spcPts val="0"/>
              </a:spcAft>
              <a:buSzPts val="1600"/>
              <a:buChar char="●"/>
            </a:pPr>
            <a:r>
              <a:rPr lang="pt-BR" sz="1600" dirty="0" err="1">
                <a:solidFill>
                  <a:schemeClr val="dk1"/>
                </a:solidFill>
              </a:rPr>
              <a:t>Overfitting</a:t>
            </a:r>
            <a:r>
              <a:rPr lang="pt-BR" sz="1600" dirty="0">
                <a:solidFill>
                  <a:schemeClr val="dk1"/>
                </a:solidFill>
              </a:rPr>
              <a:t>:</a:t>
            </a:r>
            <a:endParaRPr sz="1600" dirty="0">
              <a:solidFill>
                <a:schemeClr val="dk1"/>
              </a:solidFill>
            </a:endParaRPr>
          </a:p>
          <a:p>
            <a:pPr marL="914400" lvl="1" indent="-330200" algn="l" rtl="0">
              <a:lnSpc>
                <a:spcPct val="150000"/>
              </a:lnSpc>
              <a:spcBef>
                <a:spcPts val="0"/>
              </a:spcBef>
              <a:spcAft>
                <a:spcPts val="0"/>
              </a:spcAft>
              <a:buSzPts val="1600"/>
              <a:buChar char="○"/>
            </a:pPr>
            <a:r>
              <a:rPr lang="pt-BR" sz="1600" dirty="0">
                <a:solidFill>
                  <a:schemeClr val="dk1"/>
                </a:solidFill>
              </a:rPr>
              <a:t>Modelo que funciona muito bem mas apenas para a base de treino</a:t>
            </a:r>
            <a:endParaRPr sz="1600" dirty="0">
              <a:solidFill>
                <a:schemeClr val="dk1"/>
              </a:solidFill>
            </a:endParaRPr>
          </a:p>
          <a:p>
            <a:pPr marL="914400" lvl="1" indent="-330200" algn="l" rtl="0">
              <a:lnSpc>
                <a:spcPct val="150000"/>
              </a:lnSpc>
              <a:spcBef>
                <a:spcPts val="0"/>
              </a:spcBef>
              <a:spcAft>
                <a:spcPts val="0"/>
              </a:spcAft>
              <a:buSzPts val="1600"/>
              <a:buChar char="○"/>
            </a:pPr>
            <a:r>
              <a:rPr lang="pt-BR" sz="1600" dirty="0">
                <a:solidFill>
                  <a:schemeClr val="dk1"/>
                </a:solidFill>
              </a:rPr>
              <a:t>Parcimônia na seleção de modelos, e teste de poder preditivo (k-</a:t>
            </a:r>
            <a:r>
              <a:rPr lang="pt-BR" sz="1600" dirty="0" err="1">
                <a:solidFill>
                  <a:schemeClr val="dk1"/>
                </a:solidFill>
              </a:rPr>
              <a:t>fold</a:t>
            </a:r>
            <a:r>
              <a:rPr lang="pt-BR" sz="1600" dirty="0">
                <a:solidFill>
                  <a:schemeClr val="dk1"/>
                </a:solidFill>
              </a:rPr>
              <a:t>)</a:t>
            </a:r>
          </a:p>
          <a:p>
            <a:pPr marL="457200" lvl="0" indent="-330200" algn="l" rtl="0">
              <a:lnSpc>
                <a:spcPct val="150000"/>
              </a:lnSpc>
              <a:spcBef>
                <a:spcPts val="0"/>
              </a:spcBef>
              <a:spcAft>
                <a:spcPts val="0"/>
              </a:spcAft>
              <a:buSzPts val="1600"/>
              <a:buChar char="●"/>
            </a:pPr>
            <a:r>
              <a:rPr lang="pt-BR" sz="1600" dirty="0">
                <a:solidFill>
                  <a:schemeClr val="dk1"/>
                </a:solidFill>
              </a:rPr>
              <a:t>Falta de parcimônia:</a:t>
            </a:r>
          </a:p>
          <a:p>
            <a:pPr marL="914400" lvl="1" indent="-330200" algn="l" rtl="0">
              <a:lnSpc>
                <a:spcPct val="150000"/>
              </a:lnSpc>
              <a:spcBef>
                <a:spcPts val="0"/>
              </a:spcBef>
              <a:spcAft>
                <a:spcPts val="0"/>
              </a:spcAft>
              <a:buSzPts val="1600"/>
              <a:buChar char="○"/>
            </a:pPr>
            <a:r>
              <a:rPr lang="pt-BR" sz="1600" dirty="0">
                <a:solidFill>
                  <a:schemeClr val="dk1"/>
                </a:solidFill>
              </a:rPr>
              <a:t>Inclusão de complexidade / variáveis sem gerar benefício ao modelo</a:t>
            </a:r>
          </a:p>
          <a:p>
            <a:pPr marL="914400" lvl="1" indent="-330200" algn="l" rtl="0">
              <a:lnSpc>
                <a:spcPct val="150000"/>
              </a:lnSpc>
              <a:spcBef>
                <a:spcPts val="0"/>
              </a:spcBef>
              <a:spcAft>
                <a:spcPts val="0"/>
              </a:spcAft>
              <a:buSzPts val="1600"/>
              <a:buChar char="○"/>
            </a:pPr>
            <a:r>
              <a:rPr lang="pt-BR" sz="1600" dirty="0">
                <a:solidFill>
                  <a:schemeClr val="dk1"/>
                </a:solidFill>
              </a:rPr>
              <a:t>Solução: seleção de modelos usando critérios parcimoniosos</a:t>
            </a:r>
          </a:p>
        </p:txBody>
      </p:sp>
      <p:sp>
        <p:nvSpPr>
          <p:cNvPr id="609" name="Google Shape;609;p6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70</a:t>
            </a:fld>
            <a:endParaRPr/>
          </a:p>
        </p:txBody>
      </p:sp>
      <p:sp>
        <p:nvSpPr>
          <p:cNvPr id="610" name="Google Shape;610;p67"/>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5.3 </a:t>
            </a:r>
            <a:r>
              <a:rPr lang="en-US" dirty="0"/>
              <a:t>Das </a:t>
            </a:r>
            <a:r>
              <a:rPr lang="en-US" dirty="0" err="1"/>
              <a:t>Implementações</a:t>
            </a: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8"/>
          <p:cNvSpPr txBox="1">
            <a:spLocks noGrp="1"/>
          </p:cNvSpPr>
          <p:nvPr>
            <p:ph type="title"/>
          </p:nvPr>
        </p:nvSpPr>
        <p:spPr>
          <a:xfrm>
            <a:off x="311700" y="211392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pt-BR" sz="3750" dirty="0"/>
              <a:t>6.</a:t>
            </a:r>
            <a:endParaRPr sz="3750" dirty="0"/>
          </a:p>
          <a:p>
            <a:pPr marL="0" lvl="0" indent="0" algn="ctr" rtl="0">
              <a:spcBef>
                <a:spcPts val="0"/>
              </a:spcBef>
              <a:spcAft>
                <a:spcPts val="0"/>
              </a:spcAft>
              <a:buSzPts val="990"/>
              <a:buNone/>
            </a:pPr>
            <a:r>
              <a:rPr lang="pt-BR" sz="3750" dirty="0"/>
              <a:t>Métodos Avançados</a:t>
            </a:r>
            <a:endParaRPr sz="3750" dirty="0"/>
          </a:p>
        </p:txBody>
      </p:sp>
      <p:sp>
        <p:nvSpPr>
          <p:cNvPr id="616" name="Google Shape;616;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pt-BR"/>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87F13-0FE8-8B70-AFAC-2C936A5E92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C7319-DBEE-AA31-FDFF-F893DA63A706}"/>
              </a:ext>
            </a:extLst>
          </p:cNvPr>
          <p:cNvSpPr>
            <a:spLocks noGrp="1"/>
          </p:cNvSpPr>
          <p:nvPr>
            <p:ph type="title"/>
          </p:nvPr>
        </p:nvSpPr>
        <p:spPr/>
        <p:txBody>
          <a:bodyPr>
            <a:normAutofit fontScale="90000"/>
          </a:bodyPr>
          <a:lstStyle/>
          <a:p>
            <a:r>
              <a:rPr lang="en-US" dirty="0" err="1"/>
              <a:t>Objetivos</a:t>
            </a:r>
            <a:r>
              <a:rPr lang="en-US" dirty="0"/>
              <a:t> de </a:t>
            </a:r>
            <a:r>
              <a:rPr lang="en-US" dirty="0" err="1"/>
              <a:t>Aprendizagem</a:t>
            </a:r>
            <a:r>
              <a:rPr lang="en-US" dirty="0"/>
              <a:t> – 6 e 7</a:t>
            </a:r>
            <a:endParaRPr lang="pt-BR" dirty="0"/>
          </a:p>
        </p:txBody>
      </p:sp>
      <p:sp>
        <p:nvSpPr>
          <p:cNvPr id="3" name="Text Placeholder 2">
            <a:extLst>
              <a:ext uri="{FF2B5EF4-FFF2-40B4-BE49-F238E27FC236}">
                <a16:creationId xmlns:a16="http://schemas.microsoft.com/office/drawing/2014/main" id="{A95BC943-A897-CF8E-6516-190F949CCC2B}"/>
              </a:ext>
            </a:extLst>
          </p:cNvPr>
          <p:cNvSpPr>
            <a:spLocks noGrp="1"/>
          </p:cNvSpPr>
          <p:nvPr>
            <p:ph type="body" idx="1"/>
          </p:nvPr>
        </p:nvSpPr>
        <p:spPr/>
        <p:txBody>
          <a:bodyPr/>
          <a:lstStyle/>
          <a:p>
            <a:r>
              <a:rPr lang="en-US" dirty="0"/>
              <a:t>Cross validation</a:t>
            </a:r>
          </a:p>
          <a:p>
            <a:pPr lvl="1"/>
            <a:r>
              <a:rPr lang="en-US" dirty="0" err="1"/>
              <a:t>Lógica</a:t>
            </a:r>
            <a:r>
              <a:rPr lang="en-US" dirty="0"/>
              <a:t> de </a:t>
            </a:r>
            <a:r>
              <a:rPr lang="en-US" dirty="0" err="1"/>
              <a:t>treino</a:t>
            </a:r>
            <a:r>
              <a:rPr lang="en-US" dirty="0"/>
              <a:t> e teste</a:t>
            </a:r>
          </a:p>
          <a:p>
            <a:pPr lvl="1"/>
            <a:r>
              <a:rPr lang="en-US" dirty="0" err="1"/>
              <a:t>Escolha</a:t>
            </a:r>
            <a:r>
              <a:rPr lang="en-US" dirty="0"/>
              <a:t> de </a:t>
            </a:r>
            <a:r>
              <a:rPr lang="en-US" dirty="0" err="1"/>
              <a:t>hiperparâmetros</a:t>
            </a:r>
            <a:endParaRPr lang="en-US" dirty="0"/>
          </a:p>
          <a:p>
            <a:endParaRPr lang="en-US" dirty="0"/>
          </a:p>
          <a:p>
            <a:r>
              <a:rPr lang="en-US" dirty="0"/>
              <a:t>De resto, o que vier é </a:t>
            </a:r>
            <a:r>
              <a:rPr lang="en-US" dirty="0" err="1"/>
              <a:t>lucro</a:t>
            </a:r>
            <a:endParaRPr lang="en-US" dirty="0"/>
          </a:p>
          <a:p>
            <a:endParaRPr lang="en-US" dirty="0"/>
          </a:p>
          <a:p>
            <a:r>
              <a:rPr lang="en-US" dirty="0" err="1"/>
              <a:t>Séries</a:t>
            </a:r>
            <a:r>
              <a:rPr lang="en-US" dirty="0"/>
              <a:t> de tempo: </a:t>
            </a:r>
            <a:r>
              <a:rPr lang="en-US" dirty="0" err="1"/>
              <a:t>respeite</a:t>
            </a:r>
            <a:r>
              <a:rPr lang="en-US" dirty="0"/>
              <a:t> a </a:t>
            </a:r>
            <a:r>
              <a:rPr lang="en-US" dirty="0" err="1"/>
              <a:t>ordem</a:t>
            </a:r>
            <a:r>
              <a:rPr lang="en-US" dirty="0"/>
              <a:t> dos dados!!!</a:t>
            </a:r>
          </a:p>
          <a:p>
            <a:pPr lvl="1"/>
            <a:r>
              <a:rPr lang="en-US" dirty="0" err="1"/>
              <a:t>Não</a:t>
            </a:r>
            <a:r>
              <a:rPr lang="en-US" dirty="0"/>
              <a:t> </a:t>
            </a:r>
            <a:r>
              <a:rPr lang="en-US" dirty="0" err="1"/>
              <a:t>dá</a:t>
            </a:r>
            <a:r>
              <a:rPr lang="en-US" dirty="0"/>
              <a:t> para </a:t>
            </a:r>
            <a:r>
              <a:rPr lang="en-US" dirty="0" err="1"/>
              <a:t>fazer</a:t>
            </a:r>
            <a:r>
              <a:rPr lang="en-US" dirty="0"/>
              <a:t> validation </a:t>
            </a:r>
            <a:r>
              <a:rPr lang="en-US" dirty="0" err="1"/>
              <a:t>comum</a:t>
            </a:r>
            <a:endParaRPr lang="en-US" dirty="0"/>
          </a:p>
          <a:p>
            <a:endParaRPr lang="en-US" dirty="0"/>
          </a:p>
          <a:p>
            <a:r>
              <a:rPr lang="en-US" dirty="0" err="1"/>
              <a:t>Painel</a:t>
            </a:r>
            <a:r>
              <a:rPr lang="en-US" dirty="0"/>
              <a:t>: </a:t>
            </a:r>
            <a:r>
              <a:rPr lang="en-US" dirty="0" err="1"/>
              <a:t>empilhamos</a:t>
            </a:r>
            <a:r>
              <a:rPr lang="en-US" dirty="0"/>
              <a:t> </a:t>
            </a:r>
            <a:r>
              <a:rPr lang="en-US" dirty="0" err="1"/>
              <a:t>os</a:t>
            </a:r>
            <a:r>
              <a:rPr lang="en-US" dirty="0"/>
              <a:t> dados e, </a:t>
            </a:r>
            <a:r>
              <a:rPr lang="en-US" dirty="0" err="1"/>
              <a:t>basicamente</a:t>
            </a:r>
            <a:r>
              <a:rPr lang="en-US" dirty="0"/>
              <a:t>, a </a:t>
            </a:r>
            <a:r>
              <a:rPr lang="en-US" dirty="0" err="1"/>
              <a:t>mesma</a:t>
            </a:r>
            <a:r>
              <a:rPr lang="en-US" dirty="0"/>
              <a:t> </a:t>
            </a:r>
            <a:r>
              <a:rPr lang="en-US" dirty="0" err="1"/>
              <a:t>coisa</a:t>
            </a:r>
            <a:endParaRPr lang="pt-BR" dirty="0"/>
          </a:p>
        </p:txBody>
      </p:sp>
      <p:sp>
        <p:nvSpPr>
          <p:cNvPr id="4" name="Slide Number Placeholder 3">
            <a:extLst>
              <a:ext uri="{FF2B5EF4-FFF2-40B4-BE49-F238E27FC236}">
                <a16:creationId xmlns:a16="http://schemas.microsoft.com/office/drawing/2014/main" id="{6392D1D9-AF2D-A93E-CB6B-7DA87583B8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72</a:t>
            </a:fld>
            <a:endParaRPr lang="pt-BR"/>
          </a:p>
        </p:txBody>
      </p:sp>
    </p:spTree>
    <p:extLst>
      <p:ext uri="{BB962C8B-B14F-4D97-AF65-F5344CB8AC3E}">
        <p14:creationId xmlns:p14="http://schemas.microsoft.com/office/powerpoint/2010/main" val="13199338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B07A5FB1-F65A-BE90-9583-9FC6146BDCDE}"/>
            </a:ext>
          </a:extLst>
        </p:cNvPr>
        <p:cNvGrpSpPr/>
        <p:nvPr/>
      </p:nvGrpSpPr>
      <p:grpSpPr>
        <a:xfrm>
          <a:off x="0" y="0"/>
          <a:ext cx="0" cy="0"/>
          <a:chOff x="0" y="0"/>
          <a:chExt cx="0" cy="0"/>
        </a:xfrm>
      </p:grpSpPr>
      <p:sp>
        <p:nvSpPr>
          <p:cNvPr id="383" name="Google Shape;383;p43">
            <a:extLst>
              <a:ext uri="{FF2B5EF4-FFF2-40B4-BE49-F238E27FC236}">
                <a16:creationId xmlns:a16="http://schemas.microsoft.com/office/drawing/2014/main" id="{621F468D-F185-B28F-02AE-C436965BFED5}"/>
              </a:ext>
            </a:extLst>
          </p:cNvPr>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6.1 Validação</a:t>
            </a:r>
            <a:endParaRPr dirty="0"/>
          </a:p>
        </p:txBody>
      </p:sp>
      <p:sp>
        <p:nvSpPr>
          <p:cNvPr id="385" name="Google Shape;385;p43">
            <a:extLst>
              <a:ext uri="{FF2B5EF4-FFF2-40B4-BE49-F238E27FC236}">
                <a16:creationId xmlns:a16="http://schemas.microsoft.com/office/drawing/2014/main" id="{D24F847E-545F-76EE-8F5E-32F8746BEC7A}"/>
              </a:ext>
            </a:extLst>
          </p:cNvPr>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73</a:t>
            </a:fld>
            <a:endParaRPr/>
          </a:p>
        </p:txBody>
      </p:sp>
      <p:sp>
        <p:nvSpPr>
          <p:cNvPr id="3" name="Text Placeholder 2">
            <a:extLst>
              <a:ext uri="{FF2B5EF4-FFF2-40B4-BE49-F238E27FC236}">
                <a16:creationId xmlns:a16="http://schemas.microsoft.com/office/drawing/2014/main" id="{5F977FB7-33A4-B06D-84C6-B972C1556B18}"/>
              </a:ext>
            </a:extLst>
          </p:cNvPr>
          <p:cNvSpPr>
            <a:spLocks noGrp="1"/>
          </p:cNvSpPr>
          <p:nvPr>
            <p:ph type="body" idx="1"/>
          </p:nvPr>
        </p:nvSpPr>
        <p:spPr>
          <a:xfrm>
            <a:off x="311700" y="1152475"/>
            <a:ext cx="4615900" cy="3416400"/>
          </a:xfrm>
        </p:spPr>
        <p:txBody>
          <a:bodyPr>
            <a:normAutofit fontScale="85000" lnSpcReduction="10000"/>
          </a:bodyPr>
          <a:lstStyle/>
          <a:p>
            <a:r>
              <a:rPr lang="en-US" dirty="0" err="1"/>
              <a:t>Guardar</a:t>
            </a:r>
            <a:r>
              <a:rPr lang="en-US" dirty="0"/>
              <a:t> dados, que o </a:t>
            </a:r>
            <a:r>
              <a:rPr lang="en-US" dirty="0" err="1"/>
              <a:t>modelo</a:t>
            </a:r>
            <a:r>
              <a:rPr lang="en-US" dirty="0"/>
              <a:t> </a:t>
            </a:r>
            <a:r>
              <a:rPr lang="en-US" dirty="0" err="1"/>
              <a:t>não</a:t>
            </a:r>
            <a:r>
              <a:rPr lang="en-US" dirty="0"/>
              <a:t> </a:t>
            </a:r>
            <a:r>
              <a:rPr lang="en-US" dirty="0" err="1"/>
              <a:t>utilizará</a:t>
            </a:r>
            <a:r>
              <a:rPr lang="en-US" dirty="0"/>
              <a:t> </a:t>
            </a:r>
            <a:r>
              <a:rPr lang="en-US" dirty="0" err="1"/>
              <a:t>na</a:t>
            </a:r>
            <a:r>
              <a:rPr lang="en-US" dirty="0"/>
              <a:t> </a:t>
            </a:r>
            <a:r>
              <a:rPr lang="en-US" dirty="0" err="1"/>
              <a:t>estimação</a:t>
            </a:r>
            <a:endParaRPr lang="en-US" dirty="0"/>
          </a:p>
          <a:p>
            <a:pPr lvl="1"/>
            <a:r>
              <a:rPr lang="en-US" dirty="0" err="1"/>
              <a:t>Simular</a:t>
            </a:r>
            <a:r>
              <a:rPr lang="en-US" dirty="0"/>
              <a:t> </a:t>
            </a:r>
            <a:r>
              <a:rPr lang="en-US" dirty="0" err="1"/>
              <a:t>como</a:t>
            </a:r>
            <a:r>
              <a:rPr lang="en-US" dirty="0"/>
              <a:t> um </a:t>
            </a:r>
            <a:r>
              <a:rPr lang="en-US" dirty="0" err="1"/>
              <a:t>modelo</a:t>
            </a:r>
            <a:r>
              <a:rPr lang="en-US" dirty="0"/>
              <a:t> </a:t>
            </a:r>
            <a:r>
              <a:rPr lang="en-US" dirty="0" err="1"/>
              <a:t>reagiria</a:t>
            </a:r>
            <a:r>
              <a:rPr lang="en-US" dirty="0"/>
              <a:t> </a:t>
            </a:r>
            <a:r>
              <a:rPr lang="en-US" dirty="0" err="1"/>
              <a:t>ao</a:t>
            </a:r>
            <a:r>
              <a:rPr lang="en-US" dirty="0"/>
              <a:t> </a:t>
            </a:r>
            <a:r>
              <a:rPr lang="en-US" dirty="0" err="1"/>
              <a:t>encontrar</a:t>
            </a:r>
            <a:r>
              <a:rPr lang="en-US" dirty="0"/>
              <a:t> um dado novo</a:t>
            </a:r>
          </a:p>
          <a:p>
            <a:pPr lvl="1"/>
            <a:r>
              <a:rPr lang="en-US" dirty="0" err="1"/>
              <a:t>Validação</a:t>
            </a:r>
            <a:r>
              <a:rPr lang="en-US" dirty="0"/>
              <a:t> out-of-sample</a:t>
            </a:r>
          </a:p>
          <a:p>
            <a:pPr lvl="1"/>
            <a:r>
              <a:rPr lang="en-US" dirty="0"/>
              <a:t>Gera </a:t>
            </a:r>
            <a:r>
              <a:rPr lang="en-US" dirty="0" err="1"/>
              <a:t>uma</a:t>
            </a:r>
            <a:r>
              <a:rPr lang="en-US" dirty="0"/>
              <a:t> </a:t>
            </a:r>
            <a:r>
              <a:rPr lang="en-US" dirty="0" err="1"/>
              <a:t>métrica</a:t>
            </a:r>
            <a:r>
              <a:rPr lang="en-US" dirty="0"/>
              <a:t> </a:t>
            </a:r>
            <a:r>
              <a:rPr lang="en-US" dirty="0" err="1"/>
              <a:t>mais</a:t>
            </a:r>
            <a:r>
              <a:rPr lang="en-US" dirty="0"/>
              <a:t> </a:t>
            </a:r>
            <a:r>
              <a:rPr lang="en-US" dirty="0" err="1"/>
              <a:t>realista</a:t>
            </a:r>
            <a:r>
              <a:rPr lang="en-US" dirty="0"/>
              <a:t> que </a:t>
            </a:r>
            <a:r>
              <a:rPr lang="en-US" dirty="0" err="1"/>
              <a:t>métricas</a:t>
            </a:r>
            <a:r>
              <a:rPr lang="en-US" dirty="0"/>
              <a:t> de fit</a:t>
            </a:r>
          </a:p>
          <a:p>
            <a:pPr lvl="1"/>
            <a:endParaRPr lang="en-US" dirty="0"/>
          </a:p>
          <a:p>
            <a:r>
              <a:rPr lang="en-US" dirty="0"/>
              <a:t>Podemos usar </a:t>
            </a:r>
            <a:r>
              <a:rPr lang="en-US" dirty="0" err="1"/>
              <a:t>isso</a:t>
            </a:r>
            <a:r>
              <a:rPr lang="en-US" dirty="0"/>
              <a:t> </a:t>
            </a:r>
            <a:r>
              <a:rPr lang="en-US" dirty="0" err="1"/>
              <a:t>sistematicamente</a:t>
            </a:r>
            <a:r>
              <a:rPr lang="en-US" dirty="0"/>
              <a:t>, para </a:t>
            </a:r>
            <a:r>
              <a:rPr lang="en-US" dirty="0" err="1"/>
              <a:t>escolher</a:t>
            </a:r>
            <a:r>
              <a:rPr lang="en-US" dirty="0"/>
              <a:t> </a:t>
            </a:r>
            <a:r>
              <a:rPr lang="en-US" dirty="0" err="1"/>
              <a:t>os</a:t>
            </a:r>
            <a:r>
              <a:rPr lang="en-US" dirty="0"/>
              <a:t> </a:t>
            </a:r>
            <a:r>
              <a:rPr lang="en-US" dirty="0" err="1"/>
              <a:t>hyperparâmetro</a:t>
            </a:r>
            <a:r>
              <a:rPr lang="en-US" dirty="0"/>
              <a:t> – K-Fold</a:t>
            </a:r>
          </a:p>
          <a:p>
            <a:pPr lvl="1"/>
            <a:r>
              <a:rPr lang="en-US" dirty="0"/>
              <a:t>Fazer </a:t>
            </a:r>
            <a:r>
              <a:rPr lang="en-US" dirty="0" err="1"/>
              <a:t>vários</a:t>
            </a:r>
            <a:r>
              <a:rPr lang="en-US" dirty="0"/>
              <a:t> conjuntos (in-, out-sample), </a:t>
            </a:r>
            <a:r>
              <a:rPr lang="en-US" dirty="0" err="1"/>
              <a:t>uma</a:t>
            </a:r>
            <a:r>
              <a:rPr lang="en-US" dirty="0"/>
              <a:t> </a:t>
            </a:r>
            <a:r>
              <a:rPr lang="en-US" dirty="0" err="1"/>
              <a:t>estimação</a:t>
            </a:r>
            <a:r>
              <a:rPr lang="en-US" dirty="0"/>
              <a:t> </a:t>
            </a:r>
            <a:r>
              <a:rPr lang="en-US" dirty="0" err="1"/>
              <a:t>pra</a:t>
            </a:r>
            <a:r>
              <a:rPr lang="en-US" dirty="0"/>
              <a:t> </a:t>
            </a:r>
            <a:r>
              <a:rPr lang="en-US" dirty="0" err="1"/>
              <a:t>cada</a:t>
            </a:r>
            <a:r>
              <a:rPr lang="en-US" dirty="0"/>
              <a:t>, e um </a:t>
            </a:r>
            <a:r>
              <a:rPr lang="en-US" dirty="0" err="1"/>
              <a:t>resultado</a:t>
            </a:r>
            <a:r>
              <a:rPr lang="en-US" dirty="0"/>
              <a:t> de </a:t>
            </a:r>
            <a:r>
              <a:rPr lang="en-US" dirty="0" err="1"/>
              <a:t>validação</a:t>
            </a:r>
            <a:r>
              <a:rPr lang="en-US" dirty="0"/>
              <a:t> </a:t>
            </a:r>
            <a:r>
              <a:rPr lang="en-US" dirty="0" err="1"/>
              <a:t>pra</a:t>
            </a:r>
            <a:r>
              <a:rPr lang="en-US" dirty="0"/>
              <a:t> </a:t>
            </a:r>
            <a:r>
              <a:rPr lang="en-US" dirty="0" err="1"/>
              <a:t>cada</a:t>
            </a:r>
            <a:endParaRPr lang="en-US" dirty="0"/>
          </a:p>
          <a:p>
            <a:pPr lvl="1"/>
            <a:r>
              <a:rPr lang="en-US" dirty="0" err="1"/>
              <a:t>Métodos</a:t>
            </a:r>
            <a:r>
              <a:rPr lang="en-US" dirty="0"/>
              <a:t> de </a:t>
            </a:r>
            <a:r>
              <a:rPr lang="en-US" i="1" dirty="0"/>
              <a:t>search</a:t>
            </a:r>
            <a:r>
              <a:rPr lang="en-US" dirty="0"/>
              <a:t> (grid-search) de </a:t>
            </a:r>
            <a:r>
              <a:rPr lang="en-US" dirty="0" err="1"/>
              <a:t>hyperparâmetros</a:t>
            </a:r>
            <a:endParaRPr lang="en-US" dirty="0"/>
          </a:p>
          <a:p>
            <a:endParaRPr lang="en-US" dirty="0"/>
          </a:p>
          <a:p>
            <a:endParaRPr lang="pt-BR" dirty="0"/>
          </a:p>
        </p:txBody>
      </p:sp>
      <p:pic>
        <p:nvPicPr>
          <p:cNvPr id="2052" name="Picture 4" descr="Cross Validation. Cross-validation is a technique for… | by om pramod |  Medium">
            <a:extLst>
              <a:ext uri="{FF2B5EF4-FFF2-40B4-BE49-F238E27FC236}">
                <a16:creationId xmlns:a16="http://schemas.microsoft.com/office/drawing/2014/main" id="{A105ADE9-6962-7C74-4822-0DCDD5CDB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030" y="1751239"/>
            <a:ext cx="3691270" cy="221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1776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3"/>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6.2 Ensambles</a:t>
            </a:r>
            <a:endParaRPr dirty="0"/>
          </a:p>
        </p:txBody>
      </p:sp>
      <p:sp>
        <p:nvSpPr>
          <p:cNvPr id="384" name="Google Shape;384;p43"/>
          <p:cNvSpPr txBox="1">
            <a:spLocks noGrp="1"/>
          </p:cNvSpPr>
          <p:nvPr>
            <p:ph type="body" idx="1"/>
          </p:nvPr>
        </p:nvSpPr>
        <p:spPr>
          <a:xfrm>
            <a:off x="300675" y="1276025"/>
            <a:ext cx="8520600" cy="3416400"/>
          </a:xfrm>
          <a:prstGeom prst="rect">
            <a:avLst/>
          </a:prstGeom>
        </p:spPr>
        <p:txBody>
          <a:bodyPr spcFirstLastPara="1" wrap="square" lIns="91425" tIns="91425" rIns="91425" bIns="91425" anchor="t" anchorCtr="0">
            <a:normAutofit/>
          </a:bodyPr>
          <a:lstStyle/>
          <a:p>
            <a:pPr marL="457200" lvl="0" indent="-323850" algn="l" rtl="0">
              <a:lnSpc>
                <a:spcPct val="150000"/>
              </a:lnSpc>
              <a:spcBef>
                <a:spcPts val="1200"/>
              </a:spcBef>
              <a:spcAft>
                <a:spcPts val="0"/>
              </a:spcAft>
              <a:buSzPts val="1500"/>
              <a:buFont typeface="Nunito Sans"/>
              <a:buChar char="●"/>
            </a:pPr>
            <a:r>
              <a:rPr lang="pt-BR" sz="1500" dirty="0">
                <a:solidFill>
                  <a:schemeClr val="dk1"/>
                </a:solidFill>
                <a:latin typeface="Nunito Sans"/>
                <a:ea typeface="Nunito Sans"/>
                <a:cs typeface="Nunito Sans"/>
                <a:sym typeface="Nunito Sans"/>
              </a:rPr>
              <a:t>“Ensemble learning </a:t>
            </a:r>
            <a:r>
              <a:rPr lang="pt-BR" sz="1500" dirty="0" err="1">
                <a:solidFill>
                  <a:schemeClr val="dk1"/>
                </a:solidFill>
                <a:latin typeface="Nunito Sans"/>
                <a:ea typeface="Nunito Sans"/>
                <a:cs typeface="Nunito Sans"/>
                <a:sym typeface="Nunito Sans"/>
              </a:rPr>
              <a:t>gives</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credence</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to</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the</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idea</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of</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the</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wisdom</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of</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crowds</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which</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suggests</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that</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the</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decision</a:t>
            </a:r>
            <a:r>
              <a:rPr lang="pt-BR" sz="1500" dirty="0">
                <a:solidFill>
                  <a:schemeClr val="dk1"/>
                </a:solidFill>
                <a:latin typeface="Nunito Sans"/>
                <a:ea typeface="Nunito Sans"/>
                <a:cs typeface="Nunito Sans"/>
                <a:sym typeface="Nunito Sans"/>
              </a:rPr>
              <a:t>-making </a:t>
            </a:r>
            <a:r>
              <a:rPr lang="pt-BR" sz="1500" dirty="0" err="1">
                <a:solidFill>
                  <a:schemeClr val="dk1"/>
                </a:solidFill>
                <a:latin typeface="Nunito Sans"/>
                <a:ea typeface="Nunito Sans"/>
                <a:cs typeface="Nunito Sans"/>
                <a:sym typeface="Nunito Sans"/>
              </a:rPr>
              <a:t>of</a:t>
            </a:r>
            <a:r>
              <a:rPr lang="pt-BR" sz="1500" dirty="0">
                <a:solidFill>
                  <a:schemeClr val="dk1"/>
                </a:solidFill>
                <a:latin typeface="Nunito Sans"/>
                <a:ea typeface="Nunito Sans"/>
                <a:cs typeface="Nunito Sans"/>
                <a:sym typeface="Nunito Sans"/>
              </a:rPr>
              <a:t> a </a:t>
            </a:r>
            <a:r>
              <a:rPr lang="pt-BR" sz="1500" dirty="0" err="1">
                <a:solidFill>
                  <a:schemeClr val="dk1"/>
                </a:solidFill>
                <a:latin typeface="Nunito Sans"/>
                <a:ea typeface="Nunito Sans"/>
                <a:cs typeface="Nunito Sans"/>
                <a:sym typeface="Nunito Sans"/>
              </a:rPr>
              <a:t>larger</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group</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of</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people</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is</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typically</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better</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than</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that</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of</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an</a:t>
            </a:r>
            <a:r>
              <a:rPr lang="pt-BR" sz="1500" dirty="0">
                <a:solidFill>
                  <a:schemeClr val="dk1"/>
                </a:solidFill>
                <a:latin typeface="Nunito Sans"/>
                <a:ea typeface="Nunito Sans"/>
                <a:cs typeface="Nunito Sans"/>
                <a:sym typeface="Nunito Sans"/>
              </a:rPr>
              <a:t> individual expert”</a:t>
            </a:r>
            <a:endParaRPr sz="1500" dirty="0">
              <a:solidFill>
                <a:schemeClr val="dk1"/>
              </a:solidFill>
              <a:latin typeface="Nunito Sans"/>
              <a:ea typeface="Nunito Sans"/>
              <a:cs typeface="Nunito Sans"/>
              <a:sym typeface="Nunito Sans"/>
            </a:endParaRPr>
          </a:p>
          <a:p>
            <a:pPr marL="457200" lvl="0" indent="-323850" algn="l" rtl="0">
              <a:lnSpc>
                <a:spcPct val="150000"/>
              </a:lnSpc>
              <a:spcBef>
                <a:spcPts val="0"/>
              </a:spcBef>
              <a:spcAft>
                <a:spcPts val="0"/>
              </a:spcAft>
              <a:buSzPts val="1500"/>
              <a:buFont typeface="Nunito Sans"/>
              <a:buChar char="●"/>
            </a:pPr>
            <a:r>
              <a:rPr lang="pt-BR" sz="1500" dirty="0">
                <a:solidFill>
                  <a:schemeClr val="dk1"/>
                </a:solidFill>
                <a:latin typeface="Nunito Sans"/>
                <a:ea typeface="Nunito Sans"/>
                <a:cs typeface="Nunito Sans"/>
                <a:sym typeface="Nunito Sans"/>
              </a:rPr>
              <a:t>Tipos de ensamble principais: </a:t>
            </a:r>
            <a:r>
              <a:rPr lang="pt-BR" sz="1500" dirty="0" err="1">
                <a:solidFill>
                  <a:schemeClr val="dk1"/>
                </a:solidFill>
                <a:latin typeface="Nunito Sans"/>
                <a:ea typeface="Nunito Sans"/>
                <a:cs typeface="Nunito Sans"/>
                <a:sym typeface="Nunito Sans"/>
              </a:rPr>
              <a:t>bagging</a:t>
            </a:r>
            <a:r>
              <a:rPr lang="pt-BR" sz="1500" dirty="0">
                <a:solidFill>
                  <a:schemeClr val="dk1"/>
                </a:solidFill>
                <a:latin typeface="Nunito Sans"/>
                <a:ea typeface="Nunito Sans"/>
                <a:cs typeface="Nunito Sans"/>
                <a:sym typeface="Nunito Sans"/>
              </a:rPr>
              <a:t>, </a:t>
            </a:r>
            <a:r>
              <a:rPr lang="pt-BR" sz="1500" dirty="0" err="1">
                <a:solidFill>
                  <a:schemeClr val="dk1"/>
                </a:solidFill>
                <a:latin typeface="Nunito Sans"/>
                <a:ea typeface="Nunito Sans"/>
                <a:cs typeface="Nunito Sans"/>
                <a:sym typeface="Nunito Sans"/>
              </a:rPr>
              <a:t>boosting</a:t>
            </a:r>
            <a:r>
              <a:rPr lang="pt-BR" sz="1500" dirty="0">
                <a:solidFill>
                  <a:schemeClr val="dk1"/>
                </a:solidFill>
                <a:latin typeface="Nunito Sans"/>
                <a:ea typeface="Nunito Sans"/>
                <a:cs typeface="Nunito Sans"/>
                <a:sym typeface="Nunito Sans"/>
              </a:rPr>
              <a:t>, e </a:t>
            </a:r>
            <a:r>
              <a:rPr lang="pt-BR" sz="1500" dirty="0" err="1">
                <a:solidFill>
                  <a:schemeClr val="dk1"/>
                </a:solidFill>
                <a:latin typeface="Nunito Sans"/>
                <a:ea typeface="Nunito Sans"/>
                <a:cs typeface="Nunito Sans"/>
                <a:sym typeface="Nunito Sans"/>
              </a:rPr>
              <a:t>stacking</a:t>
            </a:r>
            <a:r>
              <a:rPr lang="pt-BR" sz="1500" dirty="0">
                <a:solidFill>
                  <a:schemeClr val="dk1"/>
                </a:solidFill>
                <a:latin typeface="Nunito Sans"/>
                <a:ea typeface="Nunito Sans"/>
                <a:cs typeface="Nunito Sans"/>
                <a:sym typeface="Nunito Sans"/>
              </a:rPr>
              <a:t>.</a:t>
            </a:r>
            <a:endParaRPr sz="1500" dirty="0">
              <a:solidFill>
                <a:schemeClr val="dk1"/>
              </a:solidFill>
              <a:latin typeface="Nunito Sans"/>
              <a:ea typeface="Nunito Sans"/>
              <a:cs typeface="Nunito Sans"/>
              <a:sym typeface="Nunito Sans"/>
            </a:endParaRPr>
          </a:p>
          <a:p>
            <a:pPr marL="914400" lvl="1" indent="-323850" algn="l" rtl="0">
              <a:lnSpc>
                <a:spcPct val="150000"/>
              </a:lnSpc>
              <a:spcBef>
                <a:spcPts val="0"/>
              </a:spcBef>
              <a:spcAft>
                <a:spcPts val="0"/>
              </a:spcAft>
              <a:buSzPts val="1500"/>
              <a:buFont typeface="Nunito Sans"/>
              <a:buChar char="○"/>
            </a:pPr>
            <a:r>
              <a:rPr lang="pt-BR" sz="1500" dirty="0">
                <a:solidFill>
                  <a:schemeClr val="dk1"/>
                </a:solidFill>
              </a:rPr>
              <a:t>Random </a:t>
            </a:r>
            <a:r>
              <a:rPr lang="pt-BR" sz="1500" dirty="0" err="1">
                <a:solidFill>
                  <a:schemeClr val="dk1"/>
                </a:solidFill>
              </a:rPr>
              <a:t>forest</a:t>
            </a:r>
            <a:r>
              <a:rPr lang="pt-BR" sz="1500" dirty="0">
                <a:solidFill>
                  <a:schemeClr val="dk1"/>
                </a:solidFill>
              </a:rPr>
              <a:t> é uma extensão de </a:t>
            </a:r>
            <a:r>
              <a:rPr lang="pt-BR" sz="1500" dirty="0" err="1">
                <a:solidFill>
                  <a:schemeClr val="dk1"/>
                </a:solidFill>
              </a:rPr>
              <a:t>bagging</a:t>
            </a:r>
            <a:r>
              <a:rPr lang="pt-BR" sz="1500" dirty="0">
                <a:solidFill>
                  <a:schemeClr val="dk1"/>
                </a:solidFill>
              </a:rPr>
              <a:t> especificamente para </a:t>
            </a:r>
            <a:r>
              <a:rPr lang="pt-BR" sz="1500" dirty="0" err="1">
                <a:solidFill>
                  <a:schemeClr val="dk1"/>
                </a:solidFill>
              </a:rPr>
              <a:t>decision</a:t>
            </a:r>
            <a:r>
              <a:rPr lang="pt-BR" sz="1500" dirty="0">
                <a:solidFill>
                  <a:schemeClr val="dk1"/>
                </a:solidFill>
              </a:rPr>
              <a:t> </a:t>
            </a:r>
            <a:r>
              <a:rPr lang="pt-BR" sz="1500" dirty="0" err="1">
                <a:solidFill>
                  <a:schemeClr val="dk1"/>
                </a:solidFill>
              </a:rPr>
              <a:t>trees</a:t>
            </a:r>
            <a:endParaRPr sz="1500" dirty="0">
              <a:solidFill>
                <a:schemeClr val="dk1"/>
              </a:solidFill>
              <a:latin typeface="Nunito Sans"/>
              <a:ea typeface="Nunito Sans"/>
              <a:cs typeface="Nunito Sans"/>
              <a:sym typeface="Nunito Sans"/>
            </a:endParaRPr>
          </a:p>
          <a:p>
            <a:pPr marL="457200" lvl="0" indent="0" algn="l" rtl="0">
              <a:lnSpc>
                <a:spcPct val="150000"/>
              </a:lnSpc>
              <a:spcBef>
                <a:spcPts val="1200"/>
              </a:spcBef>
              <a:spcAft>
                <a:spcPts val="0"/>
              </a:spcAft>
              <a:buNone/>
            </a:pPr>
            <a:endParaRPr sz="1500" b="1" dirty="0">
              <a:latin typeface="Nunito Sans"/>
              <a:ea typeface="Nunito Sans"/>
              <a:cs typeface="Nunito Sans"/>
              <a:sym typeface="Nunito Sans"/>
            </a:endParaRPr>
          </a:p>
          <a:p>
            <a:pPr marL="0" lvl="0" indent="0" algn="l" rtl="0">
              <a:lnSpc>
                <a:spcPct val="150000"/>
              </a:lnSpc>
              <a:spcBef>
                <a:spcPts val="1200"/>
              </a:spcBef>
              <a:spcAft>
                <a:spcPts val="1200"/>
              </a:spcAft>
              <a:buNone/>
            </a:pPr>
            <a:endParaRPr sz="1500" dirty="0">
              <a:latin typeface="Nunito Sans"/>
              <a:ea typeface="Nunito Sans"/>
              <a:cs typeface="Nunito Sans"/>
              <a:sym typeface="Nunito Sans"/>
            </a:endParaRPr>
          </a:p>
        </p:txBody>
      </p:sp>
      <p:sp>
        <p:nvSpPr>
          <p:cNvPr id="385" name="Google Shape;385;p4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74</a:t>
            </a:fld>
            <a:endParaRPr/>
          </a:p>
        </p:txBody>
      </p:sp>
    </p:spTree>
    <p:extLst>
      <p:ext uri="{BB962C8B-B14F-4D97-AF65-F5344CB8AC3E}">
        <p14:creationId xmlns:p14="http://schemas.microsoft.com/office/powerpoint/2010/main" val="21022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1CFF3B40-41D5-FEBE-F35D-2EC9B16A515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26AEA7D-9836-EBB3-0410-1CD5A8EE7D6B}"/>
              </a:ext>
            </a:extLst>
          </p:cNvPr>
          <p:cNvSpPr/>
          <p:nvPr/>
        </p:nvSpPr>
        <p:spPr>
          <a:xfrm>
            <a:off x="50800" y="1037771"/>
            <a:ext cx="4637314" cy="1930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ctangle 8">
            <a:extLst>
              <a:ext uri="{FF2B5EF4-FFF2-40B4-BE49-F238E27FC236}">
                <a16:creationId xmlns:a16="http://schemas.microsoft.com/office/drawing/2014/main" id="{D731A260-DB8A-2E68-86E0-6179A351CED8}"/>
              </a:ext>
            </a:extLst>
          </p:cNvPr>
          <p:cNvSpPr/>
          <p:nvPr/>
        </p:nvSpPr>
        <p:spPr>
          <a:xfrm>
            <a:off x="4767943" y="1037771"/>
            <a:ext cx="4325257" cy="1930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ctangle 9">
            <a:extLst>
              <a:ext uri="{FF2B5EF4-FFF2-40B4-BE49-F238E27FC236}">
                <a16:creationId xmlns:a16="http://schemas.microsoft.com/office/drawing/2014/main" id="{2B551337-F224-3FDC-FD4E-EB9BAA7513F2}"/>
              </a:ext>
            </a:extLst>
          </p:cNvPr>
          <p:cNvSpPr/>
          <p:nvPr/>
        </p:nvSpPr>
        <p:spPr>
          <a:xfrm>
            <a:off x="2068286" y="3143667"/>
            <a:ext cx="4905828" cy="17102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3" name="Google Shape;383;p43">
            <a:extLst>
              <a:ext uri="{FF2B5EF4-FFF2-40B4-BE49-F238E27FC236}">
                <a16:creationId xmlns:a16="http://schemas.microsoft.com/office/drawing/2014/main" id="{2F8E70C2-106E-C888-7069-F75316374896}"/>
              </a:ext>
            </a:extLst>
          </p:cNvPr>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6.2 Ensambles</a:t>
            </a:r>
            <a:endParaRPr dirty="0"/>
          </a:p>
        </p:txBody>
      </p:sp>
      <p:sp>
        <p:nvSpPr>
          <p:cNvPr id="385" name="Google Shape;385;p43">
            <a:extLst>
              <a:ext uri="{FF2B5EF4-FFF2-40B4-BE49-F238E27FC236}">
                <a16:creationId xmlns:a16="http://schemas.microsoft.com/office/drawing/2014/main" id="{08B8C8A0-EFAA-6DDD-615A-7BE49016A5B0}"/>
              </a:ext>
            </a:extLst>
          </p:cNvPr>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75</a:t>
            </a:fld>
            <a:endParaRPr/>
          </a:p>
        </p:txBody>
      </p:sp>
      <p:pic>
        <p:nvPicPr>
          <p:cNvPr id="5" name="Picture 4">
            <a:extLst>
              <a:ext uri="{FF2B5EF4-FFF2-40B4-BE49-F238E27FC236}">
                <a16:creationId xmlns:a16="http://schemas.microsoft.com/office/drawing/2014/main" id="{A7E8437F-6725-5E28-0189-EF60925566C1}"/>
              </a:ext>
            </a:extLst>
          </p:cNvPr>
          <p:cNvPicPr>
            <a:picLocks noChangeAspect="1"/>
          </p:cNvPicPr>
          <p:nvPr/>
        </p:nvPicPr>
        <p:blipFill>
          <a:blip r:embed="rId3"/>
          <a:stretch>
            <a:fillRect/>
          </a:stretch>
        </p:blipFill>
        <p:spPr>
          <a:xfrm>
            <a:off x="204660" y="1206180"/>
            <a:ext cx="4374497" cy="1608592"/>
          </a:xfrm>
          <a:prstGeom prst="rect">
            <a:avLst/>
          </a:prstGeom>
        </p:spPr>
      </p:pic>
      <p:pic>
        <p:nvPicPr>
          <p:cNvPr id="6" name="Picture 5">
            <a:extLst>
              <a:ext uri="{FF2B5EF4-FFF2-40B4-BE49-F238E27FC236}">
                <a16:creationId xmlns:a16="http://schemas.microsoft.com/office/drawing/2014/main" id="{8E6B74D4-D280-D9C6-87EC-F114FEEFA881}"/>
              </a:ext>
            </a:extLst>
          </p:cNvPr>
          <p:cNvPicPr>
            <a:picLocks noChangeAspect="1"/>
          </p:cNvPicPr>
          <p:nvPr/>
        </p:nvPicPr>
        <p:blipFill>
          <a:blip r:embed="rId4"/>
          <a:stretch>
            <a:fillRect/>
          </a:stretch>
        </p:blipFill>
        <p:spPr>
          <a:xfrm>
            <a:off x="4855558" y="1169261"/>
            <a:ext cx="4081917" cy="1622005"/>
          </a:xfrm>
          <a:prstGeom prst="rect">
            <a:avLst/>
          </a:prstGeom>
        </p:spPr>
      </p:pic>
      <p:pic>
        <p:nvPicPr>
          <p:cNvPr id="7" name="Picture 6">
            <a:extLst>
              <a:ext uri="{FF2B5EF4-FFF2-40B4-BE49-F238E27FC236}">
                <a16:creationId xmlns:a16="http://schemas.microsoft.com/office/drawing/2014/main" id="{D4116B06-0E6D-98DA-7367-E22303877E14}"/>
              </a:ext>
            </a:extLst>
          </p:cNvPr>
          <p:cNvPicPr>
            <a:picLocks noChangeAspect="1"/>
          </p:cNvPicPr>
          <p:nvPr/>
        </p:nvPicPr>
        <p:blipFill>
          <a:blip r:embed="rId5"/>
          <a:stretch>
            <a:fillRect/>
          </a:stretch>
        </p:blipFill>
        <p:spPr>
          <a:xfrm>
            <a:off x="2243591" y="3260279"/>
            <a:ext cx="4537626" cy="1318315"/>
          </a:xfrm>
          <a:prstGeom prst="rect">
            <a:avLst/>
          </a:prstGeom>
        </p:spPr>
      </p:pic>
      <p:sp>
        <p:nvSpPr>
          <p:cNvPr id="11" name="TextBox 10">
            <a:extLst>
              <a:ext uri="{FF2B5EF4-FFF2-40B4-BE49-F238E27FC236}">
                <a16:creationId xmlns:a16="http://schemas.microsoft.com/office/drawing/2014/main" id="{4C2CF25B-0D4B-27B5-0B29-161A06003F81}"/>
              </a:ext>
            </a:extLst>
          </p:cNvPr>
          <p:cNvSpPr txBox="1"/>
          <p:nvPr/>
        </p:nvSpPr>
        <p:spPr>
          <a:xfrm>
            <a:off x="313517" y="3145489"/>
            <a:ext cx="1497526" cy="307777"/>
          </a:xfrm>
          <a:prstGeom prst="rect">
            <a:avLst/>
          </a:prstGeom>
          <a:noFill/>
        </p:spPr>
        <p:txBody>
          <a:bodyPr wrap="none" rtlCol="0">
            <a:spAutoFit/>
          </a:bodyPr>
          <a:lstStyle/>
          <a:p>
            <a:r>
              <a:rPr lang="en-US" dirty="0">
                <a:solidFill>
                  <a:schemeClr val="tx1"/>
                </a:solidFill>
              </a:rPr>
              <a:t>Fonte: </a:t>
            </a:r>
            <a:r>
              <a:rPr lang="en-US" dirty="0">
                <a:solidFill>
                  <a:schemeClr val="tx1"/>
                </a:solidFill>
                <a:hlinkClick r:id="rId6"/>
              </a:rPr>
              <a:t>Baeldung</a:t>
            </a:r>
            <a:endParaRPr lang="pt-BR" dirty="0">
              <a:solidFill>
                <a:schemeClr val="tx1"/>
              </a:solidFill>
            </a:endParaRPr>
          </a:p>
        </p:txBody>
      </p:sp>
    </p:spTree>
    <p:extLst>
      <p:ext uri="{BB962C8B-B14F-4D97-AF65-F5344CB8AC3E}">
        <p14:creationId xmlns:p14="http://schemas.microsoft.com/office/powerpoint/2010/main" val="20473596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0"/>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6.3 Neural Networks</a:t>
            </a:r>
            <a:endParaRPr dirty="0"/>
          </a:p>
        </p:txBody>
      </p:sp>
      <p:sp>
        <p:nvSpPr>
          <p:cNvPr id="631" name="Google Shape;631;p70"/>
          <p:cNvSpPr txBox="1">
            <a:spLocks noGrp="1"/>
          </p:cNvSpPr>
          <p:nvPr>
            <p:ph type="body" idx="1"/>
          </p:nvPr>
        </p:nvSpPr>
        <p:spPr>
          <a:xfrm>
            <a:off x="416875" y="1190200"/>
            <a:ext cx="4155000" cy="3665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pt-BR" sz="1600" dirty="0">
                <a:latin typeface="Nunito Sans SemiBold"/>
                <a:ea typeface="Nunito Sans SemiBold"/>
                <a:cs typeface="Nunito Sans SemiBold"/>
                <a:sym typeface="Nunito Sans SemiBold"/>
              </a:rPr>
              <a:t>Em termos ultra simplificados, redes neurais são compostas de </a:t>
            </a:r>
            <a:r>
              <a:rPr lang="pt-BR" sz="1600" b="1" dirty="0">
                <a:solidFill>
                  <a:schemeClr val="accent1"/>
                </a:solidFill>
                <a:latin typeface="Nunito Sans"/>
                <a:ea typeface="Nunito Sans"/>
                <a:cs typeface="Nunito Sans"/>
                <a:sym typeface="Nunito Sans"/>
              </a:rPr>
              <a:t>regressões</a:t>
            </a:r>
            <a:r>
              <a:rPr lang="pt-BR" sz="1600" dirty="0">
                <a:latin typeface="Nunito Sans SemiBold"/>
                <a:ea typeface="Nunito Sans SemiBold"/>
                <a:cs typeface="Nunito Sans SemiBold"/>
                <a:sym typeface="Nunito Sans SemiBold"/>
              </a:rPr>
              <a:t>:</a:t>
            </a:r>
            <a:endParaRPr sz="1600" dirty="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dirty="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dirty="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dirty="0">
              <a:latin typeface="Nunito Sans SemiBold"/>
              <a:ea typeface="Nunito Sans SemiBold"/>
              <a:cs typeface="Nunito Sans SemiBold"/>
              <a:sym typeface="Nunito Sans SemiBold"/>
            </a:endParaRPr>
          </a:p>
          <a:p>
            <a:pPr marL="0" lvl="0" indent="0" algn="l" rtl="0">
              <a:lnSpc>
                <a:spcPct val="150000"/>
              </a:lnSpc>
              <a:spcBef>
                <a:spcPts val="1200"/>
              </a:spcBef>
              <a:spcAft>
                <a:spcPts val="1200"/>
              </a:spcAft>
              <a:buNone/>
            </a:pPr>
            <a:endParaRPr sz="1600" dirty="0">
              <a:latin typeface="Nunito Sans SemiBold"/>
              <a:ea typeface="Nunito Sans SemiBold"/>
              <a:cs typeface="Nunito Sans SemiBold"/>
              <a:sym typeface="Nunito Sans SemiBold"/>
            </a:endParaRPr>
          </a:p>
        </p:txBody>
      </p:sp>
      <p:sp>
        <p:nvSpPr>
          <p:cNvPr id="632" name="Google Shape;632;p7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76</a:t>
            </a:fld>
            <a:endParaRPr/>
          </a:p>
        </p:txBody>
      </p:sp>
      <p:pic>
        <p:nvPicPr>
          <p:cNvPr id="633" name="Google Shape;633;p70"/>
          <p:cNvPicPr preferRelativeResize="0"/>
          <p:nvPr/>
        </p:nvPicPr>
        <p:blipFill>
          <a:blip r:embed="rId3">
            <a:alphaModFix/>
          </a:blip>
          <a:stretch>
            <a:fillRect/>
          </a:stretch>
        </p:blipFill>
        <p:spPr>
          <a:xfrm>
            <a:off x="602087" y="2220175"/>
            <a:ext cx="3384800" cy="1605450"/>
          </a:xfrm>
          <a:prstGeom prst="rect">
            <a:avLst/>
          </a:prstGeom>
          <a:noFill/>
          <a:ln>
            <a:noFill/>
          </a:ln>
        </p:spPr>
      </p:pic>
      <p:sp>
        <p:nvSpPr>
          <p:cNvPr id="634" name="Google Shape;634;p70"/>
          <p:cNvSpPr txBox="1">
            <a:spLocks noGrp="1"/>
          </p:cNvSpPr>
          <p:nvPr>
            <p:ph type="body" idx="1"/>
          </p:nvPr>
        </p:nvSpPr>
        <p:spPr>
          <a:xfrm>
            <a:off x="4630600" y="1190188"/>
            <a:ext cx="4155000" cy="3665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pt-BR" sz="1600" dirty="0">
                <a:solidFill>
                  <a:schemeClr val="dk1"/>
                </a:solidFill>
                <a:latin typeface="Nunito Sans SemiBold"/>
                <a:ea typeface="Nunito Sans SemiBold"/>
                <a:cs typeface="Nunito Sans SemiBold"/>
                <a:sym typeface="Nunito Sans SemiBold"/>
              </a:rPr>
              <a:t>Onde, para incluir não-linearidade (entre outras coisas),  </a:t>
            </a:r>
            <a:r>
              <a:rPr lang="pt-BR" sz="1600" dirty="0" err="1">
                <a:solidFill>
                  <a:schemeClr val="dk1"/>
                </a:solidFill>
                <a:latin typeface="Nunito Sans SemiBold"/>
                <a:ea typeface="Nunito Sans SemiBold"/>
                <a:cs typeface="Nunito Sans SemiBold"/>
                <a:sym typeface="Nunito Sans SemiBold"/>
              </a:rPr>
              <a:t>calculamos-as</a:t>
            </a:r>
            <a:r>
              <a:rPr lang="pt-BR" sz="1600" dirty="0">
                <a:solidFill>
                  <a:schemeClr val="dk1"/>
                </a:solidFill>
                <a:latin typeface="Nunito Sans SemiBold"/>
                <a:ea typeface="Nunito Sans SemiBold"/>
                <a:cs typeface="Nunito Sans SemiBold"/>
                <a:sym typeface="Nunito Sans SemiBold"/>
              </a:rPr>
              <a:t> em uma </a:t>
            </a:r>
            <a:r>
              <a:rPr lang="pt-BR" sz="1700" dirty="0">
                <a:solidFill>
                  <a:schemeClr val="accent1"/>
                </a:solidFill>
                <a:latin typeface="Nunito Sans SemiBold"/>
                <a:ea typeface="Nunito Sans SemiBold"/>
                <a:cs typeface="Nunito Sans SemiBold"/>
                <a:sym typeface="Nunito Sans SemiBold"/>
              </a:rPr>
              <a:t>“função de ativação”</a:t>
            </a:r>
            <a:r>
              <a:rPr lang="pt-BR" sz="1600" dirty="0">
                <a:solidFill>
                  <a:schemeClr val="dk1"/>
                </a:solidFill>
                <a:latin typeface="Nunito Sans SemiBold"/>
                <a:ea typeface="Nunito Sans SemiBold"/>
                <a:cs typeface="Nunito Sans SemiBold"/>
                <a:sym typeface="Nunito Sans SemiBold"/>
              </a:rPr>
              <a:t>:</a:t>
            </a:r>
          </a:p>
          <a:p>
            <a:pPr marL="0" lvl="0" indent="0" algn="l" rtl="0">
              <a:lnSpc>
                <a:spcPct val="150000"/>
              </a:lnSpc>
              <a:spcBef>
                <a:spcPts val="0"/>
              </a:spcBef>
              <a:spcAft>
                <a:spcPts val="0"/>
              </a:spcAft>
              <a:buNone/>
            </a:pPr>
            <a:endParaRPr lang="pt-BR" sz="1600" dirty="0">
              <a:solidFill>
                <a:schemeClr val="dk1"/>
              </a:solidFill>
              <a:latin typeface="Nunito Sans SemiBold"/>
              <a:ea typeface="Nunito Sans SemiBold"/>
              <a:cs typeface="Nunito Sans SemiBold"/>
              <a:sym typeface="Nunito Sans SemiBold"/>
            </a:endParaRPr>
          </a:p>
          <a:p>
            <a:pPr marL="0" lvl="0" indent="0" algn="l" rtl="0">
              <a:lnSpc>
                <a:spcPct val="150000"/>
              </a:lnSpc>
              <a:spcBef>
                <a:spcPts val="0"/>
              </a:spcBef>
              <a:spcAft>
                <a:spcPts val="0"/>
              </a:spcAft>
              <a:buNone/>
            </a:pPr>
            <a:endParaRPr lang="pt-BR" sz="1600" dirty="0">
              <a:solidFill>
                <a:schemeClr val="dk1"/>
              </a:solidFill>
              <a:latin typeface="Nunito Sans SemiBold"/>
              <a:ea typeface="Nunito Sans SemiBold"/>
              <a:cs typeface="Nunito Sans SemiBold"/>
              <a:sym typeface="Nunito Sans SemiBold"/>
            </a:endParaRPr>
          </a:p>
          <a:p>
            <a:pPr marL="0" lvl="0" indent="0" algn="l" rtl="0">
              <a:lnSpc>
                <a:spcPct val="150000"/>
              </a:lnSpc>
              <a:spcBef>
                <a:spcPts val="0"/>
              </a:spcBef>
              <a:spcAft>
                <a:spcPts val="0"/>
              </a:spcAft>
              <a:buNone/>
            </a:pPr>
            <a:endParaRPr lang="pt-BR" sz="1600" dirty="0">
              <a:solidFill>
                <a:schemeClr val="dk1"/>
              </a:solidFill>
              <a:latin typeface="Nunito Sans SemiBold"/>
              <a:ea typeface="Nunito Sans SemiBold"/>
              <a:cs typeface="Nunito Sans SemiBold"/>
              <a:sym typeface="Nunito Sans SemiBold"/>
            </a:endParaRPr>
          </a:p>
          <a:p>
            <a:pPr marL="0" lvl="0" indent="0" algn="l" rtl="0">
              <a:lnSpc>
                <a:spcPct val="150000"/>
              </a:lnSpc>
              <a:spcBef>
                <a:spcPts val="0"/>
              </a:spcBef>
              <a:spcAft>
                <a:spcPts val="0"/>
              </a:spcAft>
              <a:buNone/>
            </a:pPr>
            <a:r>
              <a:rPr lang="pt-BR" sz="1600" dirty="0">
                <a:solidFill>
                  <a:schemeClr val="dk1"/>
                </a:solidFill>
                <a:latin typeface="Nunito Sans SemiBold"/>
                <a:ea typeface="Nunito Sans SemiBold"/>
                <a:cs typeface="Nunito Sans SemiBold"/>
                <a:sym typeface="Nunito Sans SemiBold"/>
              </a:rPr>
              <a:t>Para um estudo completo veja </a:t>
            </a:r>
            <a:r>
              <a:rPr lang="pt-BR" sz="1600" dirty="0">
                <a:solidFill>
                  <a:schemeClr val="dk1"/>
                </a:solidFill>
                <a:latin typeface="Nunito Sans SemiBold"/>
                <a:ea typeface="Nunito Sans SemiBold"/>
                <a:cs typeface="Nunito Sans SemiBold"/>
                <a:sym typeface="Nunito Sans SemiBold"/>
                <a:hlinkClick r:id="rId4"/>
              </a:rPr>
              <a:t>esta série</a:t>
            </a:r>
            <a:endParaRPr sz="1600" dirty="0">
              <a:solidFill>
                <a:schemeClr val="dk1"/>
              </a:solidFill>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dirty="0">
              <a:solidFill>
                <a:schemeClr val="dk1"/>
              </a:solidFill>
              <a:latin typeface="Nunito Sans SemiBold"/>
              <a:ea typeface="Nunito Sans SemiBold"/>
              <a:cs typeface="Nunito Sans SemiBold"/>
              <a:sym typeface="Nunito Sans SemiBold"/>
            </a:endParaRPr>
          </a:p>
          <a:p>
            <a:pPr marL="0" lvl="0" indent="0" algn="l" rtl="0">
              <a:lnSpc>
                <a:spcPct val="150000"/>
              </a:lnSpc>
              <a:spcBef>
                <a:spcPts val="1200"/>
              </a:spcBef>
              <a:spcAft>
                <a:spcPts val="1200"/>
              </a:spcAft>
              <a:buNone/>
            </a:pPr>
            <a:endParaRPr sz="1600" dirty="0">
              <a:solidFill>
                <a:schemeClr val="dk1"/>
              </a:solidFill>
              <a:latin typeface="Nunito Sans SemiBold"/>
              <a:ea typeface="Nunito Sans SemiBold"/>
              <a:cs typeface="Nunito Sans SemiBold"/>
              <a:sym typeface="Nunito Sans SemiBold"/>
            </a:endParaRPr>
          </a:p>
        </p:txBody>
      </p:sp>
      <p:pic>
        <p:nvPicPr>
          <p:cNvPr id="635" name="Google Shape;635;p70"/>
          <p:cNvPicPr preferRelativeResize="0"/>
          <p:nvPr/>
        </p:nvPicPr>
        <p:blipFill>
          <a:blip r:embed="rId5">
            <a:alphaModFix/>
          </a:blip>
          <a:stretch>
            <a:fillRect/>
          </a:stretch>
        </p:blipFill>
        <p:spPr>
          <a:xfrm>
            <a:off x="5155363" y="2531675"/>
            <a:ext cx="3105475" cy="3514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71"/>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6.3 Neural Networks</a:t>
            </a:r>
            <a:endParaRPr dirty="0"/>
          </a:p>
        </p:txBody>
      </p:sp>
      <p:sp>
        <p:nvSpPr>
          <p:cNvPr id="641" name="Google Shape;641;p71"/>
          <p:cNvSpPr txBox="1">
            <a:spLocks noGrp="1"/>
          </p:cNvSpPr>
          <p:nvPr>
            <p:ph type="body" idx="1"/>
          </p:nvPr>
        </p:nvSpPr>
        <p:spPr>
          <a:xfrm>
            <a:off x="311700" y="1152475"/>
            <a:ext cx="8463900" cy="3665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pt-BR" sz="1600">
                <a:solidFill>
                  <a:schemeClr val="dk1"/>
                </a:solidFill>
                <a:latin typeface="Nunito Sans SemiBold"/>
                <a:ea typeface="Nunito Sans SemiBold"/>
                <a:cs typeface="Nunito Sans SemiBold"/>
                <a:sym typeface="Nunito Sans SemiBold"/>
              </a:rPr>
              <a:t>E “empilhamos-as em sequência”, isto é, para os mesmos dados, fazemos várias regressões, e depois combinamos esses resultados intermediários em um resultado final:</a:t>
            </a:r>
            <a:endParaRPr sz="160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a:latin typeface="Nunito Sans SemiBold"/>
              <a:ea typeface="Nunito Sans SemiBold"/>
              <a:cs typeface="Nunito Sans SemiBold"/>
              <a:sym typeface="Nunito Sans SemiBold"/>
            </a:endParaRPr>
          </a:p>
          <a:p>
            <a:pPr marL="0" lvl="0" indent="0" algn="l" rtl="0">
              <a:lnSpc>
                <a:spcPct val="150000"/>
              </a:lnSpc>
              <a:spcBef>
                <a:spcPts val="1200"/>
              </a:spcBef>
              <a:spcAft>
                <a:spcPts val="1200"/>
              </a:spcAft>
              <a:buNone/>
            </a:pPr>
            <a:endParaRPr sz="1600">
              <a:latin typeface="Nunito Sans SemiBold"/>
              <a:ea typeface="Nunito Sans SemiBold"/>
              <a:cs typeface="Nunito Sans SemiBold"/>
              <a:sym typeface="Nunito Sans SemiBold"/>
            </a:endParaRPr>
          </a:p>
        </p:txBody>
      </p:sp>
      <p:sp>
        <p:nvSpPr>
          <p:cNvPr id="642" name="Google Shape;642;p7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77</a:t>
            </a:fld>
            <a:endParaRPr/>
          </a:p>
        </p:txBody>
      </p:sp>
      <p:pic>
        <p:nvPicPr>
          <p:cNvPr id="643" name="Google Shape;643;p71"/>
          <p:cNvPicPr preferRelativeResize="0"/>
          <p:nvPr/>
        </p:nvPicPr>
        <p:blipFill>
          <a:blip r:embed="rId3">
            <a:alphaModFix/>
          </a:blip>
          <a:stretch>
            <a:fillRect/>
          </a:stretch>
        </p:blipFill>
        <p:spPr>
          <a:xfrm>
            <a:off x="1710538" y="2186225"/>
            <a:ext cx="5722924" cy="19507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2"/>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6.3 Neural Networks</a:t>
            </a:r>
            <a:endParaRPr dirty="0"/>
          </a:p>
        </p:txBody>
      </p:sp>
      <p:sp>
        <p:nvSpPr>
          <p:cNvPr id="649" name="Google Shape;649;p7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78</a:t>
            </a:fld>
            <a:endParaRPr/>
          </a:p>
        </p:txBody>
      </p:sp>
      <p:sp>
        <p:nvSpPr>
          <p:cNvPr id="651" name="Google Shape;651;p72"/>
          <p:cNvSpPr/>
          <p:nvPr/>
        </p:nvSpPr>
        <p:spPr>
          <a:xfrm>
            <a:off x="1835900" y="1974038"/>
            <a:ext cx="548700" cy="572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2"/>
          <p:cNvSpPr/>
          <p:nvPr/>
        </p:nvSpPr>
        <p:spPr>
          <a:xfrm>
            <a:off x="1835900" y="2717663"/>
            <a:ext cx="548700" cy="572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2"/>
          <p:cNvSpPr/>
          <p:nvPr/>
        </p:nvSpPr>
        <p:spPr>
          <a:xfrm>
            <a:off x="1835900" y="3461288"/>
            <a:ext cx="548700" cy="572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2"/>
          <p:cNvSpPr/>
          <p:nvPr/>
        </p:nvSpPr>
        <p:spPr>
          <a:xfrm>
            <a:off x="4288750" y="1605000"/>
            <a:ext cx="548700" cy="572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2"/>
          <p:cNvSpPr/>
          <p:nvPr/>
        </p:nvSpPr>
        <p:spPr>
          <a:xfrm>
            <a:off x="4288750" y="2335400"/>
            <a:ext cx="548700" cy="572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2"/>
          <p:cNvSpPr/>
          <p:nvPr/>
        </p:nvSpPr>
        <p:spPr>
          <a:xfrm>
            <a:off x="4288750" y="3065800"/>
            <a:ext cx="548700" cy="572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2"/>
          <p:cNvSpPr/>
          <p:nvPr/>
        </p:nvSpPr>
        <p:spPr>
          <a:xfrm>
            <a:off x="4288750" y="3796200"/>
            <a:ext cx="548700" cy="572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2"/>
          <p:cNvSpPr/>
          <p:nvPr/>
        </p:nvSpPr>
        <p:spPr>
          <a:xfrm>
            <a:off x="6741600" y="2357100"/>
            <a:ext cx="548700" cy="572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2"/>
          <p:cNvSpPr/>
          <p:nvPr/>
        </p:nvSpPr>
        <p:spPr>
          <a:xfrm>
            <a:off x="6741600" y="3087500"/>
            <a:ext cx="548700" cy="572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0" name="Google Shape;660;p72"/>
          <p:cNvCxnSpPr>
            <a:stCxn id="651" idx="6"/>
            <a:endCxn id="654" idx="2"/>
          </p:cNvCxnSpPr>
          <p:nvPr/>
        </p:nvCxnSpPr>
        <p:spPr>
          <a:xfrm rot="10800000" flipH="1">
            <a:off x="2384600" y="1891388"/>
            <a:ext cx="1904100" cy="369000"/>
          </a:xfrm>
          <a:prstGeom prst="straightConnector1">
            <a:avLst/>
          </a:prstGeom>
          <a:noFill/>
          <a:ln w="9525" cap="flat" cmpd="sng">
            <a:solidFill>
              <a:srgbClr val="FFFFFF"/>
            </a:solidFill>
            <a:prstDash val="solid"/>
            <a:round/>
            <a:headEnd type="none" w="med" len="med"/>
            <a:tailEnd type="none" w="med" len="med"/>
          </a:ln>
        </p:spPr>
      </p:cxnSp>
      <p:cxnSp>
        <p:nvCxnSpPr>
          <p:cNvPr id="661" name="Google Shape;661;p72"/>
          <p:cNvCxnSpPr>
            <a:stCxn id="651" idx="6"/>
            <a:endCxn id="655" idx="2"/>
          </p:cNvCxnSpPr>
          <p:nvPr/>
        </p:nvCxnSpPr>
        <p:spPr>
          <a:xfrm>
            <a:off x="2384600" y="2260388"/>
            <a:ext cx="1904100" cy="361500"/>
          </a:xfrm>
          <a:prstGeom prst="straightConnector1">
            <a:avLst/>
          </a:prstGeom>
          <a:noFill/>
          <a:ln w="9525" cap="flat" cmpd="sng">
            <a:solidFill>
              <a:srgbClr val="FFFFFF"/>
            </a:solidFill>
            <a:prstDash val="solid"/>
            <a:round/>
            <a:headEnd type="none" w="med" len="med"/>
            <a:tailEnd type="none" w="med" len="med"/>
          </a:ln>
        </p:spPr>
      </p:cxnSp>
      <p:cxnSp>
        <p:nvCxnSpPr>
          <p:cNvPr id="662" name="Google Shape;662;p72"/>
          <p:cNvCxnSpPr>
            <a:stCxn id="651" idx="6"/>
            <a:endCxn id="656" idx="2"/>
          </p:cNvCxnSpPr>
          <p:nvPr/>
        </p:nvCxnSpPr>
        <p:spPr>
          <a:xfrm>
            <a:off x="2384600" y="2260388"/>
            <a:ext cx="1904100" cy="1091700"/>
          </a:xfrm>
          <a:prstGeom prst="straightConnector1">
            <a:avLst/>
          </a:prstGeom>
          <a:noFill/>
          <a:ln w="9525" cap="flat" cmpd="sng">
            <a:solidFill>
              <a:srgbClr val="FFFFFF"/>
            </a:solidFill>
            <a:prstDash val="solid"/>
            <a:round/>
            <a:headEnd type="none" w="med" len="med"/>
            <a:tailEnd type="none" w="med" len="med"/>
          </a:ln>
        </p:spPr>
      </p:cxnSp>
      <p:cxnSp>
        <p:nvCxnSpPr>
          <p:cNvPr id="663" name="Google Shape;663;p72"/>
          <p:cNvCxnSpPr>
            <a:stCxn id="651" idx="6"/>
            <a:endCxn id="657" idx="2"/>
          </p:cNvCxnSpPr>
          <p:nvPr/>
        </p:nvCxnSpPr>
        <p:spPr>
          <a:xfrm>
            <a:off x="2384600" y="2260388"/>
            <a:ext cx="1904100" cy="1822200"/>
          </a:xfrm>
          <a:prstGeom prst="straightConnector1">
            <a:avLst/>
          </a:prstGeom>
          <a:noFill/>
          <a:ln w="9525" cap="flat" cmpd="sng">
            <a:solidFill>
              <a:srgbClr val="FFFFFF"/>
            </a:solidFill>
            <a:prstDash val="solid"/>
            <a:round/>
            <a:headEnd type="none" w="med" len="med"/>
            <a:tailEnd type="none" w="med" len="med"/>
          </a:ln>
        </p:spPr>
      </p:cxnSp>
      <p:cxnSp>
        <p:nvCxnSpPr>
          <p:cNvPr id="664" name="Google Shape;664;p72"/>
          <p:cNvCxnSpPr>
            <a:stCxn id="652" idx="6"/>
            <a:endCxn id="654" idx="2"/>
          </p:cNvCxnSpPr>
          <p:nvPr/>
        </p:nvCxnSpPr>
        <p:spPr>
          <a:xfrm rot="10800000" flipH="1">
            <a:off x="2384600" y="1891313"/>
            <a:ext cx="1904100" cy="1112700"/>
          </a:xfrm>
          <a:prstGeom prst="straightConnector1">
            <a:avLst/>
          </a:prstGeom>
          <a:noFill/>
          <a:ln w="9525" cap="flat" cmpd="sng">
            <a:solidFill>
              <a:srgbClr val="FFFFFF"/>
            </a:solidFill>
            <a:prstDash val="solid"/>
            <a:round/>
            <a:headEnd type="none" w="med" len="med"/>
            <a:tailEnd type="none" w="med" len="med"/>
          </a:ln>
        </p:spPr>
      </p:cxnSp>
      <p:cxnSp>
        <p:nvCxnSpPr>
          <p:cNvPr id="665" name="Google Shape;665;p72"/>
          <p:cNvCxnSpPr>
            <a:stCxn id="652" idx="6"/>
            <a:endCxn id="656" idx="2"/>
          </p:cNvCxnSpPr>
          <p:nvPr/>
        </p:nvCxnSpPr>
        <p:spPr>
          <a:xfrm>
            <a:off x="2384600" y="3004013"/>
            <a:ext cx="1904100" cy="348000"/>
          </a:xfrm>
          <a:prstGeom prst="straightConnector1">
            <a:avLst/>
          </a:prstGeom>
          <a:noFill/>
          <a:ln w="9525" cap="flat" cmpd="sng">
            <a:solidFill>
              <a:srgbClr val="FFFFFF"/>
            </a:solidFill>
            <a:prstDash val="solid"/>
            <a:round/>
            <a:headEnd type="none" w="med" len="med"/>
            <a:tailEnd type="none" w="med" len="med"/>
          </a:ln>
        </p:spPr>
      </p:cxnSp>
      <p:cxnSp>
        <p:nvCxnSpPr>
          <p:cNvPr id="666" name="Google Shape;666;p72"/>
          <p:cNvCxnSpPr>
            <a:stCxn id="653" idx="6"/>
            <a:endCxn id="654" idx="2"/>
          </p:cNvCxnSpPr>
          <p:nvPr/>
        </p:nvCxnSpPr>
        <p:spPr>
          <a:xfrm rot="10800000" flipH="1">
            <a:off x="2384600" y="1891238"/>
            <a:ext cx="1904100" cy="1856400"/>
          </a:xfrm>
          <a:prstGeom prst="straightConnector1">
            <a:avLst/>
          </a:prstGeom>
          <a:noFill/>
          <a:ln w="9525" cap="flat" cmpd="sng">
            <a:solidFill>
              <a:srgbClr val="FFFFFF"/>
            </a:solidFill>
            <a:prstDash val="solid"/>
            <a:round/>
            <a:headEnd type="none" w="med" len="med"/>
            <a:tailEnd type="none" w="med" len="med"/>
          </a:ln>
        </p:spPr>
      </p:cxnSp>
      <p:cxnSp>
        <p:nvCxnSpPr>
          <p:cNvPr id="667" name="Google Shape;667;p72"/>
          <p:cNvCxnSpPr>
            <a:stCxn id="653" idx="6"/>
            <a:endCxn id="655" idx="2"/>
          </p:cNvCxnSpPr>
          <p:nvPr/>
        </p:nvCxnSpPr>
        <p:spPr>
          <a:xfrm rot="10800000" flipH="1">
            <a:off x="2384600" y="2621738"/>
            <a:ext cx="1904100" cy="1125900"/>
          </a:xfrm>
          <a:prstGeom prst="straightConnector1">
            <a:avLst/>
          </a:prstGeom>
          <a:noFill/>
          <a:ln w="9525" cap="flat" cmpd="sng">
            <a:solidFill>
              <a:srgbClr val="FFFFFF"/>
            </a:solidFill>
            <a:prstDash val="solid"/>
            <a:round/>
            <a:headEnd type="none" w="med" len="med"/>
            <a:tailEnd type="none" w="med" len="med"/>
          </a:ln>
        </p:spPr>
      </p:cxnSp>
      <p:cxnSp>
        <p:nvCxnSpPr>
          <p:cNvPr id="668" name="Google Shape;668;p72"/>
          <p:cNvCxnSpPr>
            <a:stCxn id="653" idx="6"/>
            <a:endCxn id="656" idx="2"/>
          </p:cNvCxnSpPr>
          <p:nvPr/>
        </p:nvCxnSpPr>
        <p:spPr>
          <a:xfrm rot="10800000" flipH="1">
            <a:off x="2384600" y="3352238"/>
            <a:ext cx="1904100" cy="395400"/>
          </a:xfrm>
          <a:prstGeom prst="straightConnector1">
            <a:avLst/>
          </a:prstGeom>
          <a:noFill/>
          <a:ln w="9525" cap="flat" cmpd="sng">
            <a:solidFill>
              <a:srgbClr val="FFFFFF"/>
            </a:solidFill>
            <a:prstDash val="solid"/>
            <a:round/>
            <a:headEnd type="none" w="med" len="med"/>
            <a:tailEnd type="none" w="med" len="med"/>
          </a:ln>
        </p:spPr>
      </p:cxnSp>
      <p:cxnSp>
        <p:nvCxnSpPr>
          <p:cNvPr id="669" name="Google Shape;669;p72"/>
          <p:cNvCxnSpPr>
            <a:stCxn id="653" idx="6"/>
            <a:endCxn id="657" idx="2"/>
          </p:cNvCxnSpPr>
          <p:nvPr/>
        </p:nvCxnSpPr>
        <p:spPr>
          <a:xfrm>
            <a:off x="2384600" y="3747638"/>
            <a:ext cx="1904100" cy="334800"/>
          </a:xfrm>
          <a:prstGeom prst="straightConnector1">
            <a:avLst/>
          </a:prstGeom>
          <a:noFill/>
          <a:ln w="9525" cap="flat" cmpd="sng">
            <a:solidFill>
              <a:srgbClr val="FFFFFF"/>
            </a:solidFill>
            <a:prstDash val="solid"/>
            <a:round/>
            <a:headEnd type="none" w="med" len="med"/>
            <a:tailEnd type="none" w="med" len="med"/>
          </a:ln>
        </p:spPr>
      </p:cxnSp>
      <p:cxnSp>
        <p:nvCxnSpPr>
          <p:cNvPr id="670" name="Google Shape;670;p72"/>
          <p:cNvCxnSpPr>
            <a:stCxn id="654" idx="6"/>
            <a:endCxn id="658" idx="2"/>
          </p:cNvCxnSpPr>
          <p:nvPr/>
        </p:nvCxnSpPr>
        <p:spPr>
          <a:xfrm>
            <a:off x="4837450" y="1891350"/>
            <a:ext cx="1904100" cy="752100"/>
          </a:xfrm>
          <a:prstGeom prst="straightConnector1">
            <a:avLst/>
          </a:prstGeom>
          <a:noFill/>
          <a:ln w="9525" cap="flat" cmpd="sng">
            <a:solidFill>
              <a:srgbClr val="FFFFFF"/>
            </a:solidFill>
            <a:prstDash val="solid"/>
            <a:round/>
            <a:headEnd type="none" w="med" len="med"/>
            <a:tailEnd type="none" w="med" len="med"/>
          </a:ln>
        </p:spPr>
      </p:cxnSp>
      <p:cxnSp>
        <p:nvCxnSpPr>
          <p:cNvPr id="671" name="Google Shape;671;p72"/>
          <p:cNvCxnSpPr>
            <a:stCxn id="654" idx="6"/>
            <a:endCxn id="659" idx="2"/>
          </p:cNvCxnSpPr>
          <p:nvPr/>
        </p:nvCxnSpPr>
        <p:spPr>
          <a:xfrm>
            <a:off x="4837450" y="1891350"/>
            <a:ext cx="1904100" cy="1482600"/>
          </a:xfrm>
          <a:prstGeom prst="straightConnector1">
            <a:avLst/>
          </a:prstGeom>
          <a:noFill/>
          <a:ln w="9525" cap="flat" cmpd="sng">
            <a:solidFill>
              <a:srgbClr val="FFFFFF"/>
            </a:solidFill>
            <a:prstDash val="solid"/>
            <a:round/>
            <a:headEnd type="none" w="med" len="med"/>
            <a:tailEnd type="none" w="med" len="med"/>
          </a:ln>
        </p:spPr>
      </p:cxnSp>
      <p:cxnSp>
        <p:nvCxnSpPr>
          <p:cNvPr id="672" name="Google Shape;672;p72"/>
          <p:cNvCxnSpPr>
            <a:stCxn id="655" idx="6"/>
            <a:endCxn id="658" idx="2"/>
          </p:cNvCxnSpPr>
          <p:nvPr/>
        </p:nvCxnSpPr>
        <p:spPr>
          <a:xfrm>
            <a:off x="4837450" y="2621750"/>
            <a:ext cx="1904100" cy="21600"/>
          </a:xfrm>
          <a:prstGeom prst="straightConnector1">
            <a:avLst/>
          </a:prstGeom>
          <a:noFill/>
          <a:ln w="9525" cap="flat" cmpd="sng">
            <a:solidFill>
              <a:srgbClr val="FFFFFF"/>
            </a:solidFill>
            <a:prstDash val="solid"/>
            <a:round/>
            <a:headEnd type="none" w="med" len="med"/>
            <a:tailEnd type="none" w="med" len="med"/>
          </a:ln>
        </p:spPr>
      </p:cxnSp>
      <p:cxnSp>
        <p:nvCxnSpPr>
          <p:cNvPr id="673" name="Google Shape;673;p72"/>
          <p:cNvCxnSpPr>
            <a:stCxn id="655" idx="6"/>
            <a:endCxn id="659" idx="2"/>
          </p:cNvCxnSpPr>
          <p:nvPr/>
        </p:nvCxnSpPr>
        <p:spPr>
          <a:xfrm>
            <a:off x="4837450" y="2621750"/>
            <a:ext cx="1904100" cy="752100"/>
          </a:xfrm>
          <a:prstGeom prst="straightConnector1">
            <a:avLst/>
          </a:prstGeom>
          <a:noFill/>
          <a:ln w="9525" cap="flat" cmpd="sng">
            <a:solidFill>
              <a:srgbClr val="FFFFFF"/>
            </a:solidFill>
            <a:prstDash val="solid"/>
            <a:round/>
            <a:headEnd type="none" w="med" len="med"/>
            <a:tailEnd type="none" w="med" len="med"/>
          </a:ln>
        </p:spPr>
      </p:cxnSp>
      <p:cxnSp>
        <p:nvCxnSpPr>
          <p:cNvPr id="674" name="Google Shape;674;p72"/>
          <p:cNvCxnSpPr>
            <a:stCxn id="656" idx="6"/>
            <a:endCxn id="658" idx="2"/>
          </p:cNvCxnSpPr>
          <p:nvPr/>
        </p:nvCxnSpPr>
        <p:spPr>
          <a:xfrm rot="10800000" flipH="1">
            <a:off x="4837450" y="2643550"/>
            <a:ext cx="1904100" cy="708600"/>
          </a:xfrm>
          <a:prstGeom prst="straightConnector1">
            <a:avLst/>
          </a:prstGeom>
          <a:noFill/>
          <a:ln w="9525" cap="flat" cmpd="sng">
            <a:solidFill>
              <a:srgbClr val="FFFFFF"/>
            </a:solidFill>
            <a:prstDash val="solid"/>
            <a:round/>
            <a:headEnd type="none" w="med" len="med"/>
            <a:tailEnd type="none" w="med" len="med"/>
          </a:ln>
        </p:spPr>
      </p:cxnSp>
      <p:cxnSp>
        <p:nvCxnSpPr>
          <p:cNvPr id="675" name="Google Shape;675;p72"/>
          <p:cNvCxnSpPr>
            <a:stCxn id="656" idx="6"/>
            <a:endCxn id="659" idx="2"/>
          </p:cNvCxnSpPr>
          <p:nvPr/>
        </p:nvCxnSpPr>
        <p:spPr>
          <a:xfrm>
            <a:off x="4837450" y="3352150"/>
            <a:ext cx="1904100" cy="21600"/>
          </a:xfrm>
          <a:prstGeom prst="straightConnector1">
            <a:avLst/>
          </a:prstGeom>
          <a:noFill/>
          <a:ln w="9525" cap="flat" cmpd="sng">
            <a:solidFill>
              <a:srgbClr val="FFFFFF"/>
            </a:solidFill>
            <a:prstDash val="solid"/>
            <a:round/>
            <a:headEnd type="none" w="med" len="med"/>
            <a:tailEnd type="none" w="med" len="med"/>
          </a:ln>
        </p:spPr>
      </p:cxnSp>
      <p:cxnSp>
        <p:nvCxnSpPr>
          <p:cNvPr id="676" name="Google Shape;676;p72"/>
          <p:cNvCxnSpPr>
            <a:stCxn id="657" idx="6"/>
            <a:endCxn id="659" idx="2"/>
          </p:cNvCxnSpPr>
          <p:nvPr/>
        </p:nvCxnSpPr>
        <p:spPr>
          <a:xfrm rot="10800000" flipH="1">
            <a:off x="4837450" y="3373950"/>
            <a:ext cx="1904100" cy="708600"/>
          </a:xfrm>
          <a:prstGeom prst="straightConnector1">
            <a:avLst/>
          </a:prstGeom>
          <a:noFill/>
          <a:ln w="9525" cap="flat" cmpd="sng">
            <a:solidFill>
              <a:srgbClr val="FFFFFF"/>
            </a:solidFill>
            <a:prstDash val="solid"/>
            <a:round/>
            <a:headEnd type="none" w="med" len="med"/>
            <a:tailEnd type="none" w="med" len="med"/>
          </a:ln>
        </p:spPr>
      </p:cxnSp>
      <p:cxnSp>
        <p:nvCxnSpPr>
          <p:cNvPr id="677" name="Google Shape;677;p72"/>
          <p:cNvCxnSpPr>
            <a:stCxn id="657" idx="6"/>
            <a:endCxn id="658" idx="2"/>
          </p:cNvCxnSpPr>
          <p:nvPr/>
        </p:nvCxnSpPr>
        <p:spPr>
          <a:xfrm rot="10800000" flipH="1">
            <a:off x="4837450" y="2643450"/>
            <a:ext cx="1904100" cy="1439100"/>
          </a:xfrm>
          <a:prstGeom prst="straightConnector1">
            <a:avLst/>
          </a:prstGeom>
          <a:noFill/>
          <a:ln w="9525" cap="flat" cmpd="sng">
            <a:solidFill>
              <a:srgbClr val="FFFFFF"/>
            </a:solidFill>
            <a:prstDash val="solid"/>
            <a:round/>
            <a:headEnd type="none" w="med" len="med"/>
            <a:tailEnd type="none" w="med" len="med"/>
          </a:ln>
        </p:spPr>
      </p:cxnSp>
      <p:sp>
        <p:nvSpPr>
          <p:cNvPr id="678" name="Google Shape;678;p72"/>
          <p:cNvSpPr txBox="1"/>
          <p:nvPr/>
        </p:nvSpPr>
        <p:spPr>
          <a:xfrm>
            <a:off x="1516250" y="1577313"/>
            <a:ext cx="1188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rgbClr val="FFFFFF"/>
                </a:solidFill>
                <a:latin typeface="Nunito Sans"/>
                <a:ea typeface="Nunito Sans"/>
                <a:cs typeface="Nunito Sans"/>
                <a:sym typeface="Nunito Sans"/>
              </a:rPr>
              <a:t>Input layer</a:t>
            </a:r>
            <a:endParaRPr>
              <a:solidFill>
                <a:srgbClr val="FFFFFF"/>
              </a:solidFill>
              <a:latin typeface="Nunito Sans"/>
              <a:ea typeface="Nunito Sans"/>
              <a:cs typeface="Nunito Sans"/>
              <a:sym typeface="Nunito Sans"/>
            </a:endParaRPr>
          </a:p>
        </p:txBody>
      </p:sp>
      <p:sp>
        <p:nvSpPr>
          <p:cNvPr id="679" name="Google Shape;679;p72"/>
          <p:cNvSpPr txBox="1"/>
          <p:nvPr/>
        </p:nvSpPr>
        <p:spPr>
          <a:xfrm>
            <a:off x="3895300" y="1198450"/>
            <a:ext cx="1335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rgbClr val="FFFFFF"/>
                </a:solidFill>
                <a:latin typeface="Nunito Sans"/>
                <a:ea typeface="Nunito Sans"/>
                <a:cs typeface="Nunito Sans"/>
                <a:sym typeface="Nunito Sans"/>
              </a:rPr>
              <a:t>Hidden layer</a:t>
            </a:r>
            <a:endParaRPr>
              <a:solidFill>
                <a:srgbClr val="FFFFFF"/>
              </a:solidFill>
              <a:latin typeface="Nunito Sans"/>
              <a:ea typeface="Nunito Sans"/>
              <a:cs typeface="Nunito Sans"/>
              <a:sym typeface="Nunito Sans"/>
            </a:endParaRPr>
          </a:p>
        </p:txBody>
      </p:sp>
      <p:sp>
        <p:nvSpPr>
          <p:cNvPr id="680" name="Google Shape;680;p72"/>
          <p:cNvSpPr txBox="1"/>
          <p:nvPr/>
        </p:nvSpPr>
        <p:spPr>
          <a:xfrm>
            <a:off x="6421950" y="1783157"/>
            <a:ext cx="1188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a:solidFill>
                  <a:srgbClr val="FFFFFF"/>
                </a:solidFill>
                <a:latin typeface="Nunito Sans"/>
                <a:ea typeface="Nunito Sans"/>
                <a:cs typeface="Nunito Sans"/>
                <a:sym typeface="Nunito Sans"/>
              </a:rPr>
              <a:t>Output layer</a:t>
            </a:r>
            <a:endParaRPr>
              <a:solidFill>
                <a:srgbClr val="FFFFFF"/>
              </a:solidFill>
              <a:latin typeface="Nunito Sans"/>
              <a:ea typeface="Nunito Sans"/>
              <a:cs typeface="Nunito Sans"/>
              <a:sym typeface="Nunito Sans"/>
            </a:endParaRPr>
          </a:p>
        </p:txBody>
      </p:sp>
      <p:sp>
        <p:nvSpPr>
          <p:cNvPr id="681" name="Google Shape;681;p72"/>
          <p:cNvSpPr/>
          <p:nvPr/>
        </p:nvSpPr>
        <p:spPr>
          <a:xfrm>
            <a:off x="4288750" y="1605000"/>
            <a:ext cx="548700" cy="572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2" name="Google Shape;682;p72"/>
          <p:cNvCxnSpPr>
            <a:stCxn id="652" idx="6"/>
            <a:endCxn id="655" idx="2"/>
          </p:cNvCxnSpPr>
          <p:nvPr/>
        </p:nvCxnSpPr>
        <p:spPr>
          <a:xfrm rot="10800000" flipH="1">
            <a:off x="2384600" y="2621813"/>
            <a:ext cx="1904100" cy="382200"/>
          </a:xfrm>
          <a:prstGeom prst="straightConnector1">
            <a:avLst/>
          </a:prstGeom>
          <a:noFill/>
          <a:ln w="9525" cap="flat" cmpd="sng">
            <a:solidFill>
              <a:srgbClr val="FFFFFF"/>
            </a:solidFill>
            <a:prstDash val="solid"/>
            <a:round/>
            <a:headEnd type="none" w="med" len="med"/>
            <a:tailEnd type="none" w="med" len="med"/>
          </a:ln>
        </p:spPr>
      </p:cxnSp>
      <p:cxnSp>
        <p:nvCxnSpPr>
          <p:cNvPr id="683" name="Google Shape;683;p72"/>
          <p:cNvCxnSpPr>
            <a:stCxn id="652" idx="6"/>
            <a:endCxn id="657" idx="2"/>
          </p:cNvCxnSpPr>
          <p:nvPr/>
        </p:nvCxnSpPr>
        <p:spPr>
          <a:xfrm>
            <a:off x="2384600" y="3004013"/>
            <a:ext cx="1904100" cy="1078500"/>
          </a:xfrm>
          <a:prstGeom prst="straightConnector1">
            <a:avLst/>
          </a:prstGeom>
          <a:noFill/>
          <a:ln w="9525" cap="flat" cmpd="sng">
            <a:solidFill>
              <a:srgbClr val="FFFFFF"/>
            </a:solidFill>
            <a:prstDash val="solid"/>
            <a:round/>
            <a:headEnd type="none" w="med" len="med"/>
            <a:tailEnd type="none" w="med" len="med"/>
          </a:ln>
        </p:spPr>
      </p:cxnSp>
      <p:sp>
        <p:nvSpPr>
          <p:cNvPr id="684" name="Google Shape;684;p72"/>
          <p:cNvSpPr txBox="1"/>
          <p:nvPr/>
        </p:nvSpPr>
        <p:spPr>
          <a:xfrm>
            <a:off x="598625" y="2797700"/>
            <a:ext cx="83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b="1">
                <a:solidFill>
                  <a:srgbClr val="F751A5"/>
                </a:solidFill>
                <a:latin typeface="Nunito Sans"/>
                <a:ea typeface="Nunito Sans"/>
                <a:cs typeface="Nunito Sans"/>
                <a:sym typeface="Nunito Sans"/>
              </a:rPr>
              <a:t>DADOS</a:t>
            </a:r>
            <a:endParaRPr b="1">
              <a:solidFill>
                <a:srgbClr val="F751A5"/>
              </a:solidFill>
              <a:latin typeface="Nunito Sans"/>
              <a:ea typeface="Nunito Sans"/>
              <a:cs typeface="Nunito Sans"/>
              <a:sym typeface="Nunito Sans"/>
            </a:endParaRPr>
          </a:p>
        </p:txBody>
      </p:sp>
      <p:sp>
        <p:nvSpPr>
          <p:cNvPr id="685" name="Google Shape;685;p72"/>
          <p:cNvSpPr txBox="1"/>
          <p:nvPr/>
        </p:nvSpPr>
        <p:spPr>
          <a:xfrm>
            <a:off x="7420125" y="2797700"/>
            <a:ext cx="13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b="1">
                <a:solidFill>
                  <a:srgbClr val="F751A5"/>
                </a:solidFill>
                <a:latin typeface="Nunito Sans"/>
                <a:ea typeface="Nunito Sans"/>
                <a:cs typeface="Nunito Sans"/>
                <a:sym typeface="Nunito Sans"/>
              </a:rPr>
              <a:t>PREDIÇÃO</a:t>
            </a:r>
            <a:endParaRPr b="1">
              <a:solidFill>
                <a:srgbClr val="F751A5"/>
              </a:solidFill>
              <a:latin typeface="Nunito Sans"/>
              <a:ea typeface="Nunito Sans"/>
              <a:cs typeface="Nunito Sans"/>
              <a:sym typeface="Nunito Sans"/>
            </a:endParaRPr>
          </a:p>
        </p:txBody>
      </p:sp>
      <p:cxnSp>
        <p:nvCxnSpPr>
          <p:cNvPr id="686" name="Google Shape;686;p72"/>
          <p:cNvCxnSpPr/>
          <p:nvPr/>
        </p:nvCxnSpPr>
        <p:spPr>
          <a:xfrm>
            <a:off x="1923450" y="4464650"/>
            <a:ext cx="5297100" cy="11700"/>
          </a:xfrm>
          <a:prstGeom prst="straightConnector1">
            <a:avLst/>
          </a:prstGeom>
          <a:noFill/>
          <a:ln w="19050" cap="flat" cmpd="sng">
            <a:solidFill>
              <a:srgbClr val="F751A5"/>
            </a:solidFill>
            <a:prstDash val="solid"/>
            <a:round/>
            <a:headEnd type="none" w="med" len="med"/>
            <a:tailEnd type="triangle" w="med" len="med"/>
          </a:ln>
        </p:spPr>
      </p:cxnSp>
      <p:cxnSp>
        <p:nvCxnSpPr>
          <p:cNvPr id="687" name="Google Shape;687;p72"/>
          <p:cNvCxnSpPr/>
          <p:nvPr/>
        </p:nvCxnSpPr>
        <p:spPr>
          <a:xfrm>
            <a:off x="1923450" y="4629250"/>
            <a:ext cx="5297100" cy="11700"/>
          </a:xfrm>
          <a:prstGeom prst="straightConnector1">
            <a:avLst/>
          </a:prstGeom>
          <a:noFill/>
          <a:ln w="19050" cap="flat" cmpd="sng">
            <a:solidFill>
              <a:srgbClr val="F751A5"/>
            </a:solidFill>
            <a:prstDash val="solid"/>
            <a:round/>
            <a:headEnd type="triangle" w="med" len="med"/>
            <a:tailEnd type="none" w="med" len="med"/>
          </a:ln>
        </p:spPr>
      </p:cxnSp>
      <p:sp>
        <p:nvSpPr>
          <p:cNvPr id="688" name="Google Shape;688;p72"/>
          <p:cNvSpPr txBox="1"/>
          <p:nvPr/>
        </p:nvSpPr>
        <p:spPr>
          <a:xfrm>
            <a:off x="7220550" y="4270400"/>
            <a:ext cx="13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solidFill>
                  <a:srgbClr val="F751A5"/>
                </a:solidFill>
                <a:latin typeface="Nunito Sans"/>
                <a:ea typeface="Nunito Sans"/>
                <a:cs typeface="Nunito Sans"/>
                <a:sym typeface="Nunito Sans"/>
              </a:rPr>
              <a:t>Feedforward</a:t>
            </a:r>
            <a:endParaRPr>
              <a:solidFill>
                <a:srgbClr val="F751A5"/>
              </a:solidFill>
              <a:latin typeface="Nunito Sans"/>
              <a:ea typeface="Nunito Sans"/>
              <a:cs typeface="Nunito Sans"/>
              <a:sym typeface="Nunito Sans"/>
            </a:endParaRPr>
          </a:p>
        </p:txBody>
      </p:sp>
      <p:sp>
        <p:nvSpPr>
          <p:cNvPr id="689" name="Google Shape;689;p72"/>
          <p:cNvSpPr txBox="1"/>
          <p:nvPr/>
        </p:nvSpPr>
        <p:spPr>
          <a:xfrm>
            <a:off x="86728" y="4450981"/>
            <a:ext cx="1861393"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dirty="0" err="1">
                <a:solidFill>
                  <a:srgbClr val="F751A5"/>
                </a:solidFill>
                <a:latin typeface="Nunito Sans"/>
                <a:ea typeface="Nunito Sans"/>
                <a:cs typeface="Nunito Sans"/>
                <a:sym typeface="Nunito Sans"/>
              </a:rPr>
              <a:t>Backpropagation</a:t>
            </a:r>
            <a:r>
              <a:rPr lang="pt-BR" dirty="0">
                <a:solidFill>
                  <a:srgbClr val="F751A5"/>
                </a:solidFill>
                <a:latin typeface="Nunito Sans"/>
                <a:ea typeface="Nunito Sans"/>
                <a:cs typeface="Nunito Sans"/>
                <a:sym typeface="Nunito Sans"/>
              </a:rPr>
              <a:t> (!!!)</a:t>
            </a:r>
            <a:endParaRPr dirty="0">
              <a:solidFill>
                <a:srgbClr val="F751A5"/>
              </a:solidFill>
              <a:latin typeface="Nunito Sans"/>
              <a:ea typeface="Nunito Sans"/>
              <a:cs typeface="Nunito Sans"/>
              <a:sym typeface="Nunito Sans"/>
            </a:endParaRPr>
          </a:p>
        </p:txBody>
      </p:sp>
      <p:sp>
        <p:nvSpPr>
          <p:cNvPr id="690" name="Google Shape;690;p72"/>
          <p:cNvSpPr/>
          <p:nvPr/>
        </p:nvSpPr>
        <p:spPr>
          <a:xfrm>
            <a:off x="4288750" y="1601488"/>
            <a:ext cx="548700" cy="572700"/>
          </a:xfrm>
          <a:prstGeom prst="ellipse">
            <a:avLst/>
          </a:prstGeom>
          <a:solidFill>
            <a:srgbClr val="F751A5"/>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288750" y="3065788"/>
            <a:ext cx="548700" cy="572700"/>
          </a:xfrm>
          <a:prstGeom prst="ellipse">
            <a:avLst/>
          </a:prstGeom>
          <a:solidFill>
            <a:srgbClr val="F751A5"/>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2" name="Google Shape;692;p72" descr="{&quot;mathml&quot;:&quot;&lt;math style=\&quot;font-family:stix;font-size:16px;\&quot; xmlns=\&quot;http://www.w3.org/1998/Math/MathML\&quot;&gt;&lt;mstyle mathsize=\&quot;16px\&quot;&gt;&lt;munderover mathcolor=\&quot;#F751A5\&quot;&gt;&lt;mo&gt;&amp;#x2211;&lt;/mo&gt;&lt;mrow&gt;&lt;mi&gt;i&lt;/mi&gt;&lt;mo&gt;=&lt;/mo&gt;&lt;mn&gt;1&lt;/mn&gt;&lt;/mrow&gt;&lt;mi&gt;m&lt;/mi&gt;&lt;/munderover&gt;&lt;msub&gt;&lt;mi mathcolor=\&quot;#F751A5\&quot;&gt;w&lt;/mi&gt;&lt;mi mathcolor=\&quot;#F751A5\&quot;&gt;i&lt;/mi&gt;&lt;/msub&gt;&lt;msub&gt;&lt;mi mathcolor=\&quot;#F751A5\&quot;&gt;x&lt;/mi&gt;&lt;mi mathcolor=\&quot;#F751A5\&quot;&gt;i&lt;/mi&gt;&lt;/msub&gt;&lt;mo mathcolor=\&quot;#F751A5\&quot;&gt;&amp;#xA0;&lt;/mo&gt;&lt;mo mathcolor=\&quot;#F751A5\&quot;&gt;+&lt;/mo&gt;&lt;mo mathcolor=\&quot;#F751A5\&quot;&gt;&amp;#xA0;&lt;/mo&gt;&lt;mi mathcolor=\&quot;#F751A5\&quot;&gt;b&lt;/mi&gt;&lt;mi mathcolor=\&quot;#F751A5\&quot;&gt;i&lt;/mi&gt;&lt;mi mathcolor=\&quot;#F751A5\&quot;&gt;a&lt;/mi&gt;&lt;mi mathcolor=\&quot;#F751A5\&quot;&gt;s&lt;/mi&gt;&lt;/mstyle&gt;&lt;/math&gt;&quot;,&quot;truncated&quot;:false}" title="soma de i igual a 1 para m de w com i subscrito x com i subscrito espaço mais espaço b i a s"/>
          <p:cNvPicPr preferRelativeResize="0"/>
          <p:nvPr/>
        </p:nvPicPr>
        <p:blipFill>
          <a:blip r:embed="rId3">
            <a:alphaModFix/>
          </a:blip>
          <a:stretch>
            <a:fillRect/>
          </a:stretch>
        </p:blipFill>
        <p:spPr>
          <a:xfrm>
            <a:off x="5349690" y="1187155"/>
            <a:ext cx="1391920" cy="54864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73"/>
          <p:cNvSpPr txBox="1">
            <a:spLocks noGrp="1"/>
          </p:cNvSpPr>
          <p:nvPr>
            <p:ph type="title"/>
          </p:nvPr>
        </p:nvSpPr>
        <p:spPr>
          <a:xfrm>
            <a:off x="311700" y="196152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pt-BR" sz="3750" dirty="0"/>
              <a:t>7.</a:t>
            </a:r>
            <a:endParaRPr sz="3750" dirty="0"/>
          </a:p>
          <a:p>
            <a:pPr marL="0" lvl="0" indent="0" algn="ctr" rtl="0">
              <a:spcBef>
                <a:spcPts val="0"/>
              </a:spcBef>
              <a:spcAft>
                <a:spcPts val="0"/>
              </a:spcAft>
              <a:buSzPts val="990"/>
              <a:buNone/>
            </a:pPr>
            <a:r>
              <a:rPr lang="pt-BR" sz="3750" dirty="0"/>
              <a:t>Temas em Tipos de Dados</a:t>
            </a:r>
            <a:endParaRPr sz="3750" dirty="0"/>
          </a:p>
        </p:txBody>
      </p:sp>
      <p:sp>
        <p:nvSpPr>
          <p:cNvPr id="698" name="Google Shape;698;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pt-BR"/>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5A7C8-763B-DFAD-2CA6-4382F7A476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C146C-F515-FEA3-D2DF-B47AFB17A143}"/>
              </a:ext>
            </a:extLst>
          </p:cNvPr>
          <p:cNvSpPr>
            <a:spLocks noGrp="1"/>
          </p:cNvSpPr>
          <p:nvPr>
            <p:ph type="title"/>
          </p:nvPr>
        </p:nvSpPr>
        <p:spPr/>
        <p:txBody>
          <a:bodyPr>
            <a:normAutofit fontScale="90000"/>
          </a:bodyPr>
          <a:lstStyle/>
          <a:p>
            <a:r>
              <a:rPr lang="en-US" dirty="0"/>
              <a:t>1.2 PGD</a:t>
            </a:r>
            <a:endParaRPr lang="pt-BR"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D893FA2-21EB-16AB-38F8-ECD2A3808836}"/>
                  </a:ext>
                </a:extLst>
              </p:cNvPr>
              <p:cNvSpPr>
                <a:spLocks noGrp="1"/>
              </p:cNvSpPr>
              <p:nvPr>
                <p:ph type="body" idx="1"/>
              </p:nvPr>
            </p:nvSpPr>
            <p:spPr>
              <a:xfrm>
                <a:off x="311700" y="1152475"/>
                <a:ext cx="8520600" cy="3701450"/>
              </a:xfrm>
            </p:spPr>
            <p:txBody>
              <a:bodyPr>
                <a:normAutofit fontScale="92500"/>
              </a:bodyPr>
              <a:lstStyle/>
              <a:p>
                <a:pPr marL="476250">
                  <a:buSzPts val="1500"/>
                </a:pPr>
                <a:r>
                  <a:rPr lang="pt-BR" sz="1900" dirty="0">
                    <a:solidFill>
                      <a:schemeClr val="dk1"/>
                    </a:solidFill>
                    <a:latin typeface="Montserrat SemiBold" pitchFamily="2" charset="0"/>
                    <a:ea typeface="Nunito Sans Medium"/>
                    <a:cs typeface="Nunito Sans Medium"/>
                    <a:sym typeface="Nunito Sans Medium"/>
                  </a:rPr>
                  <a:t>Exemplo:</a:t>
                </a:r>
                <a:endParaRPr lang="pt-BR" sz="1900" dirty="0">
                  <a:solidFill>
                    <a:schemeClr val="dk1"/>
                  </a:solidFill>
                  <a:latin typeface="Nunito Sans Medium"/>
                  <a:ea typeface="Nunito Sans Medium"/>
                  <a:cs typeface="Nunito Sans Medium"/>
                  <a:sym typeface="Nunito Sans Medium"/>
                </a:endParaRPr>
              </a:p>
              <a:p>
                <a:pPr marL="933450" lvl="1">
                  <a:buSzPts val="1500"/>
                </a:pPr>
                <a14:m>
                  <m:oMath xmlns:m="http://schemas.openxmlformats.org/officeDocument/2006/math">
                    <m:r>
                      <a:rPr lang="pt-BR" sz="1500" b="0" i="1" dirty="0" smtClean="0">
                        <a:solidFill>
                          <a:schemeClr val="dk1"/>
                        </a:solidFill>
                        <a:latin typeface="Cambria Math" panose="02040503050406030204" pitchFamily="18" charset="0"/>
                        <a:ea typeface="Cambria Math"/>
                        <a:cs typeface="Cambria Math"/>
                        <a:sym typeface="Cambria Math"/>
                      </a:rPr>
                      <m:t>𝑓</m:t>
                    </m:r>
                    <m:r>
                      <a:rPr lang="pt-BR" sz="1500" b="0" i="1" dirty="0" smtClean="0">
                        <a:solidFill>
                          <a:schemeClr val="dk1"/>
                        </a:solidFill>
                        <a:latin typeface="Cambria Math" panose="02040503050406030204" pitchFamily="18" charset="0"/>
                        <a:ea typeface="Cambria Math"/>
                        <a:cs typeface="Cambria Math"/>
                        <a:sym typeface="Cambria Math"/>
                      </a:rPr>
                      <m:t>(</m:t>
                    </m:r>
                    <m:r>
                      <a:rPr lang="pt-BR" sz="1500" b="0" i="1" dirty="0" smtClean="0">
                        <a:solidFill>
                          <a:schemeClr val="dk1"/>
                        </a:solidFill>
                        <a:latin typeface="Cambria Math" panose="02040503050406030204" pitchFamily="18" charset="0"/>
                        <a:ea typeface="Cambria Math"/>
                        <a:cs typeface="Cambria Math"/>
                        <a:sym typeface="Cambria Math"/>
                      </a:rPr>
                      <m:t>𝑋</m:t>
                    </m:r>
                    <m:r>
                      <a:rPr lang="pt-BR" sz="1500" b="0" i="1" dirty="0" smtClean="0">
                        <a:solidFill>
                          <a:schemeClr val="dk1"/>
                        </a:solidFill>
                        <a:latin typeface="Cambria Math" panose="02040503050406030204" pitchFamily="18" charset="0"/>
                        <a:ea typeface="Cambria Math"/>
                        <a:cs typeface="Cambria Math"/>
                        <a:sym typeface="Cambria Math"/>
                      </a:rPr>
                      <m:t>, </m:t>
                    </m:r>
                    <m:r>
                      <a:rPr lang="pt-BR" sz="1500" b="0" i="1" dirty="0" smtClean="0">
                        <a:solidFill>
                          <a:schemeClr val="dk1"/>
                        </a:solidFill>
                        <a:latin typeface="Cambria Math" panose="02040503050406030204" pitchFamily="18" charset="0"/>
                        <a:ea typeface="Cambria Math" panose="02040503050406030204" pitchFamily="18" charset="0"/>
                        <a:cs typeface="Nunito Sans Medium"/>
                        <a:sym typeface="Nunito Sans Medium"/>
                      </a:rPr>
                      <m:t>𝜀</m:t>
                    </m:r>
                    <m:r>
                      <a:rPr lang="pt-BR" sz="1500" b="0" i="1" dirty="0" smtClean="0">
                        <a:solidFill>
                          <a:schemeClr val="dk1"/>
                        </a:solidFill>
                        <a:latin typeface="Cambria Math" panose="02040503050406030204" pitchFamily="18" charset="0"/>
                        <a:ea typeface="Cambria Math"/>
                        <a:cs typeface="Cambria Math"/>
                        <a:sym typeface="Cambria Math"/>
                      </a:rPr>
                      <m:t>; </m:t>
                    </m:r>
                    <m:r>
                      <a:rPr lang="en-US" sz="1500" b="0" i="1" dirty="0" smtClean="0">
                        <a:solidFill>
                          <a:schemeClr val="dk1"/>
                        </a:solidFill>
                        <a:latin typeface="Cambria Math" panose="02040503050406030204" pitchFamily="18" charset="0"/>
                        <a:ea typeface="Cambria Math"/>
                        <a:cs typeface="Cambria Math"/>
                        <a:sym typeface="Cambria Math"/>
                      </a:rPr>
                      <m:t>𝛽</m:t>
                    </m:r>
                    <m:r>
                      <a:rPr lang="pt-BR" sz="1500" b="0" i="1" dirty="0" smtClean="0">
                        <a:solidFill>
                          <a:schemeClr val="dk1"/>
                        </a:solidFill>
                        <a:latin typeface="Cambria Math" panose="02040503050406030204" pitchFamily="18" charset="0"/>
                        <a:ea typeface="Cambria Math"/>
                        <a:cs typeface="Cambria Math"/>
                        <a:sym typeface="Cambria Math"/>
                      </a:rPr>
                      <m:t>) = </m:t>
                    </m:r>
                    <m:r>
                      <a:rPr lang="pt-BR" sz="1500" b="0" i="1" dirty="0" smtClean="0">
                        <a:solidFill>
                          <a:schemeClr val="dk1"/>
                        </a:solidFill>
                        <a:latin typeface="Cambria Math" panose="02040503050406030204" pitchFamily="18" charset="0"/>
                        <a:ea typeface="Cambria Math"/>
                        <a:cs typeface="Cambria Math"/>
                        <a:sym typeface="Cambria Math"/>
                      </a:rPr>
                      <m:t>𝑎</m:t>
                    </m:r>
                    <m:r>
                      <a:rPr lang="pt-BR" sz="1500" b="0" i="1" dirty="0" smtClean="0">
                        <a:solidFill>
                          <a:schemeClr val="dk1"/>
                        </a:solidFill>
                        <a:latin typeface="Cambria Math" panose="02040503050406030204" pitchFamily="18" charset="0"/>
                        <a:ea typeface="Cambria Math"/>
                        <a:cs typeface="Cambria Math"/>
                        <a:sym typeface="Cambria Math"/>
                      </a:rPr>
                      <m:t> + </m:t>
                    </m:r>
                    <m:r>
                      <a:rPr lang="pt-BR" sz="1500" b="0" i="1" dirty="0" smtClean="0">
                        <a:solidFill>
                          <a:schemeClr val="dk1"/>
                        </a:solidFill>
                        <a:latin typeface="Cambria Math" panose="02040503050406030204" pitchFamily="18" charset="0"/>
                        <a:ea typeface="Cambria Math"/>
                        <a:cs typeface="Cambria Math"/>
                        <a:sym typeface="Cambria Math"/>
                      </a:rPr>
                      <m:t>𝑏</m:t>
                    </m:r>
                    <m:r>
                      <a:rPr lang="pt-BR" sz="1500" b="0" i="1" dirty="0" smtClean="0">
                        <a:solidFill>
                          <a:schemeClr val="dk1"/>
                        </a:solidFill>
                        <a:latin typeface="Cambria Math" panose="02040503050406030204" pitchFamily="18" charset="0"/>
                        <a:ea typeface="Cambria Math"/>
                        <a:cs typeface="Cambria Math"/>
                        <a:sym typeface="Cambria Math"/>
                      </a:rPr>
                      <m:t> </m:t>
                    </m:r>
                    <m:r>
                      <a:rPr lang="pt-BR" sz="1500" b="0" i="1" dirty="0" smtClean="0">
                        <a:solidFill>
                          <a:schemeClr val="dk1"/>
                        </a:solidFill>
                        <a:latin typeface="Cambria Math" panose="02040503050406030204" pitchFamily="18" charset="0"/>
                        <a:ea typeface="Cambria Math"/>
                        <a:cs typeface="Cambria Math"/>
                        <a:sym typeface="Cambria Math"/>
                      </a:rPr>
                      <m:t>𝑥</m:t>
                    </m:r>
                    <m:r>
                      <a:rPr lang="pt-BR" sz="1500" b="0" i="1" baseline="-25000" dirty="0" smtClean="0">
                        <a:solidFill>
                          <a:schemeClr val="dk1"/>
                        </a:solidFill>
                        <a:latin typeface="Cambria Math" panose="02040503050406030204" pitchFamily="18" charset="0"/>
                        <a:ea typeface="Cambria Math"/>
                        <a:cs typeface="Cambria Math"/>
                        <a:sym typeface="Cambria Math"/>
                      </a:rPr>
                      <m:t>1</m:t>
                    </m:r>
                    <m:r>
                      <a:rPr lang="pt-BR" sz="1500" b="0" i="1" dirty="0" smtClean="0">
                        <a:solidFill>
                          <a:schemeClr val="dk1"/>
                        </a:solidFill>
                        <a:latin typeface="Cambria Math" panose="02040503050406030204" pitchFamily="18" charset="0"/>
                        <a:ea typeface="Cambria Math"/>
                        <a:cs typeface="Cambria Math"/>
                        <a:sym typeface="Cambria Math"/>
                      </a:rPr>
                      <m:t> + </m:t>
                    </m:r>
                    <m:r>
                      <a:rPr lang="pt-BR" sz="1500" b="0" i="1" dirty="0" smtClean="0">
                        <a:solidFill>
                          <a:schemeClr val="dk1"/>
                        </a:solidFill>
                        <a:latin typeface="Cambria Math" panose="02040503050406030204" pitchFamily="18" charset="0"/>
                        <a:ea typeface="Cambria Math"/>
                        <a:cs typeface="Cambria Math"/>
                        <a:sym typeface="Cambria Math"/>
                      </a:rPr>
                      <m:t>𝑐</m:t>
                    </m:r>
                    <m:r>
                      <a:rPr lang="pt-BR" sz="1500" b="0" i="1" dirty="0" smtClean="0">
                        <a:solidFill>
                          <a:schemeClr val="dk1"/>
                        </a:solidFill>
                        <a:latin typeface="Cambria Math" panose="02040503050406030204" pitchFamily="18" charset="0"/>
                        <a:ea typeface="Cambria Math"/>
                        <a:cs typeface="Cambria Math"/>
                        <a:sym typeface="Cambria Math"/>
                      </a:rPr>
                      <m:t> </m:t>
                    </m:r>
                    <m:r>
                      <a:rPr lang="pt-BR" sz="1500" b="0" i="1" dirty="0" smtClean="0">
                        <a:solidFill>
                          <a:schemeClr val="dk1"/>
                        </a:solidFill>
                        <a:latin typeface="Cambria Math" panose="02040503050406030204" pitchFamily="18" charset="0"/>
                        <a:ea typeface="Cambria Math"/>
                        <a:cs typeface="Cambria Math"/>
                        <a:sym typeface="Cambria Math"/>
                      </a:rPr>
                      <m:t>𝑥</m:t>
                    </m:r>
                    <m:r>
                      <a:rPr lang="pt-BR" sz="1500" b="0" i="1" baseline="-25000" dirty="0" smtClean="0">
                        <a:solidFill>
                          <a:schemeClr val="dk1"/>
                        </a:solidFill>
                        <a:latin typeface="Cambria Math" panose="02040503050406030204" pitchFamily="18" charset="0"/>
                        <a:ea typeface="Cambria Math"/>
                        <a:cs typeface="Cambria Math"/>
                        <a:sym typeface="Cambria Math"/>
                      </a:rPr>
                      <m:t>2</m:t>
                    </m:r>
                    <m:r>
                      <a:rPr lang="pt-BR" sz="1500" b="0" i="1" dirty="0" smtClean="0">
                        <a:solidFill>
                          <a:schemeClr val="dk1"/>
                        </a:solidFill>
                        <a:latin typeface="Cambria Math" panose="02040503050406030204" pitchFamily="18" charset="0"/>
                        <a:ea typeface="Cambria Math"/>
                        <a:cs typeface="Cambria Math"/>
                        <a:sym typeface="Cambria Math"/>
                      </a:rPr>
                      <m:t> + </m:t>
                    </m:r>
                    <m:r>
                      <a:rPr lang="pt-BR" sz="1500" b="0" i="1" dirty="0" smtClean="0">
                        <a:solidFill>
                          <a:schemeClr val="dk1"/>
                        </a:solidFill>
                        <a:latin typeface="Cambria Math" panose="02040503050406030204" pitchFamily="18" charset="0"/>
                        <a:ea typeface="Cambria Math" panose="02040503050406030204" pitchFamily="18" charset="0"/>
                        <a:cs typeface="Nunito Sans Medium"/>
                        <a:sym typeface="Nunito Sans Medium"/>
                      </a:rPr>
                      <m:t>𝜀</m:t>
                    </m:r>
                  </m:oMath>
                </a14:m>
                <a:endParaRPr lang="pt-BR" sz="1500" dirty="0">
                  <a:solidFill>
                    <a:schemeClr val="dk1"/>
                  </a:solidFill>
                  <a:latin typeface="Cambria Math" panose="02040503050406030204" pitchFamily="18" charset="0"/>
                  <a:ea typeface="Cambria Math" panose="02040503050406030204" pitchFamily="18" charset="0"/>
                  <a:cs typeface="Nunito Sans Medium"/>
                  <a:sym typeface="Nunito Sans Medium"/>
                </a:endParaRPr>
              </a:p>
              <a:p>
                <a:pPr marL="933450" lvl="1">
                  <a:buSzPts val="1500"/>
                </a:pPr>
                <a14:m>
                  <m:oMath xmlns:m="http://schemas.openxmlformats.org/officeDocument/2006/math">
                    <m:r>
                      <a:rPr lang="pt-BR" sz="1500" b="0" i="1" dirty="0" smtClean="0">
                        <a:solidFill>
                          <a:schemeClr val="dk1"/>
                        </a:solidFill>
                        <a:latin typeface="Cambria Math" panose="02040503050406030204" pitchFamily="18" charset="0"/>
                        <a:ea typeface="Cambria Math" panose="02040503050406030204" pitchFamily="18" charset="0"/>
                        <a:cs typeface="Nunito Sans Medium"/>
                        <a:sym typeface="Nunito Sans Medium"/>
                      </a:rPr>
                      <m:t>𝑋</m:t>
                    </m:r>
                    <m:r>
                      <a:rPr lang="pt-BR" sz="1500" b="0" i="1" dirty="0" smtClean="0">
                        <a:solidFill>
                          <a:schemeClr val="dk1"/>
                        </a:solidFill>
                        <a:latin typeface="Cambria Math" panose="02040503050406030204" pitchFamily="18" charset="0"/>
                        <a:ea typeface="Cambria Math" panose="02040503050406030204" pitchFamily="18" charset="0"/>
                        <a:cs typeface="Nunito Sans Medium"/>
                        <a:sym typeface="Nunito Sans Medium"/>
                      </a:rPr>
                      <m:t> = (</m:t>
                    </m:r>
                    <m:r>
                      <a:rPr lang="pt-BR" sz="1500" b="0" i="1" dirty="0" smtClean="0">
                        <a:solidFill>
                          <a:schemeClr val="dk1"/>
                        </a:solidFill>
                        <a:latin typeface="Cambria Math" panose="02040503050406030204" pitchFamily="18" charset="0"/>
                        <a:ea typeface="Cambria Math" panose="02040503050406030204" pitchFamily="18" charset="0"/>
                        <a:cs typeface="Nunito Sans Medium"/>
                        <a:sym typeface="Nunito Sans Medium"/>
                      </a:rPr>
                      <m:t>𝑥</m:t>
                    </m:r>
                    <m:r>
                      <a:rPr lang="pt-BR" sz="1500" b="0" i="1" baseline="-25000" dirty="0" smtClean="0">
                        <a:solidFill>
                          <a:schemeClr val="dk1"/>
                        </a:solidFill>
                        <a:latin typeface="Cambria Math" panose="02040503050406030204" pitchFamily="18" charset="0"/>
                        <a:ea typeface="Cambria Math" panose="02040503050406030204" pitchFamily="18" charset="0"/>
                        <a:cs typeface="Nunito Sans Medium"/>
                        <a:sym typeface="Nunito Sans Medium"/>
                      </a:rPr>
                      <m:t>1</m:t>
                    </m:r>
                    <m:r>
                      <a:rPr lang="pt-BR" sz="1500" b="0" i="1" dirty="0" smtClean="0">
                        <a:solidFill>
                          <a:schemeClr val="dk1"/>
                        </a:solidFill>
                        <a:latin typeface="Cambria Math" panose="02040503050406030204" pitchFamily="18" charset="0"/>
                        <a:ea typeface="Cambria Math" panose="02040503050406030204" pitchFamily="18" charset="0"/>
                        <a:cs typeface="Nunito Sans Medium"/>
                        <a:sym typeface="Nunito Sans Medium"/>
                      </a:rPr>
                      <m:t>, </m:t>
                    </m:r>
                    <m:r>
                      <a:rPr lang="pt-BR" sz="1500" b="0" i="1" dirty="0" smtClean="0">
                        <a:solidFill>
                          <a:schemeClr val="dk1"/>
                        </a:solidFill>
                        <a:latin typeface="Cambria Math" panose="02040503050406030204" pitchFamily="18" charset="0"/>
                        <a:ea typeface="Cambria Math" panose="02040503050406030204" pitchFamily="18" charset="0"/>
                        <a:cs typeface="Nunito Sans Medium"/>
                        <a:sym typeface="Nunito Sans Medium"/>
                      </a:rPr>
                      <m:t>𝑥</m:t>
                    </m:r>
                    <m:r>
                      <a:rPr lang="pt-BR" sz="1500" b="0" i="1" baseline="-25000" dirty="0" smtClean="0">
                        <a:solidFill>
                          <a:schemeClr val="dk1"/>
                        </a:solidFill>
                        <a:latin typeface="Cambria Math" panose="02040503050406030204" pitchFamily="18" charset="0"/>
                        <a:ea typeface="Cambria Math" panose="02040503050406030204" pitchFamily="18" charset="0"/>
                        <a:cs typeface="Nunito Sans Medium"/>
                        <a:sym typeface="Nunito Sans Medium"/>
                      </a:rPr>
                      <m:t>2</m:t>
                    </m:r>
                    <m:r>
                      <a:rPr lang="pt-BR" sz="1500" b="0" i="1" dirty="0" smtClean="0">
                        <a:solidFill>
                          <a:schemeClr val="dk1"/>
                        </a:solidFill>
                        <a:latin typeface="Cambria Math" panose="02040503050406030204" pitchFamily="18" charset="0"/>
                        <a:ea typeface="Cambria Math" panose="02040503050406030204" pitchFamily="18" charset="0"/>
                        <a:cs typeface="Nunito Sans Medium"/>
                        <a:sym typeface="Nunito Sans Medium"/>
                      </a:rPr>
                      <m:t>)</m:t>
                    </m:r>
                  </m:oMath>
                </a14:m>
                <a:r>
                  <a:rPr lang="pt-BR" sz="1500" dirty="0">
                    <a:solidFill>
                      <a:schemeClr val="dk1"/>
                    </a:solidFill>
                    <a:latin typeface="Nunito Sans Medium"/>
                    <a:ea typeface="Cambria Math" panose="02040503050406030204" pitchFamily="18" charset="0"/>
                    <a:cs typeface="Nunito Sans Medium"/>
                    <a:sym typeface="Nunito Sans Medium"/>
                  </a:rPr>
                  <a:t>, e </a:t>
                </a:r>
                <a14:m>
                  <m:oMath xmlns:m="http://schemas.openxmlformats.org/officeDocument/2006/math">
                    <m:r>
                      <a:rPr lang="en-US" sz="1500" b="0" i="1" dirty="0" smtClean="0">
                        <a:solidFill>
                          <a:schemeClr val="dk1"/>
                        </a:solidFill>
                        <a:latin typeface="Cambria Math" panose="02040503050406030204" pitchFamily="18" charset="0"/>
                        <a:ea typeface="Cambria Math" panose="02040503050406030204" pitchFamily="18" charset="0"/>
                        <a:cs typeface="Cambria Math"/>
                        <a:sym typeface="Cambria Math"/>
                      </a:rPr>
                      <m:t>𝛽</m:t>
                    </m:r>
                    <m:r>
                      <a:rPr lang="en-US" sz="1500" b="0" i="1" dirty="0" smtClean="0">
                        <a:solidFill>
                          <a:schemeClr val="dk1"/>
                        </a:solidFill>
                        <a:latin typeface="Cambria Math" panose="02040503050406030204" pitchFamily="18" charset="0"/>
                        <a:ea typeface="Cambria Math" panose="02040503050406030204" pitchFamily="18" charset="0"/>
                        <a:cs typeface="Cambria Math"/>
                        <a:sym typeface="Cambria Math"/>
                      </a:rPr>
                      <m:t> = (</m:t>
                    </m:r>
                    <m:r>
                      <a:rPr lang="en-US" sz="1500" b="0" i="1" dirty="0" smtClean="0">
                        <a:solidFill>
                          <a:schemeClr val="dk1"/>
                        </a:solidFill>
                        <a:latin typeface="Cambria Math" panose="02040503050406030204" pitchFamily="18" charset="0"/>
                        <a:ea typeface="Cambria Math" panose="02040503050406030204" pitchFamily="18" charset="0"/>
                        <a:cs typeface="Cambria Math"/>
                        <a:sym typeface="Cambria Math"/>
                      </a:rPr>
                      <m:t>𝑎</m:t>
                    </m:r>
                    <m:r>
                      <a:rPr lang="en-US" sz="1500" b="0" i="1" dirty="0" smtClean="0">
                        <a:solidFill>
                          <a:schemeClr val="dk1"/>
                        </a:solidFill>
                        <a:latin typeface="Cambria Math" panose="02040503050406030204" pitchFamily="18" charset="0"/>
                        <a:ea typeface="Cambria Math" panose="02040503050406030204" pitchFamily="18" charset="0"/>
                        <a:cs typeface="Cambria Math"/>
                        <a:sym typeface="Cambria Math"/>
                      </a:rPr>
                      <m:t>, </m:t>
                    </m:r>
                    <m:r>
                      <a:rPr lang="en-US" sz="1500" b="0" i="1" dirty="0" smtClean="0">
                        <a:solidFill>
                          <a:schemeClr val="dk1"/>
                        </a:solidFill>
                        <a:latin typeface="Cambria Math" panose="02040503050406030204" pitchFamily="18" charset="0"/>
                        <a:ea typeface="Cambria Math" panose="02040503050406030204" pitchFamily="18" charset="0"/>
                        <a:cs typeface="Cambria Math"/>
                        <a:sym typeface="Cambria Math"/>
                      </a:rPr>
                      <m:t>𝑏</m:t>
                    </m:r>
                    <m:r>
                      <a:rPr lang="en-US" sz="1500" b="0" i="1" dirty="0" smtClean="0">
                        <a:solidFill>
                          <a:schemeClr val="dk1"/>
                        </a:solidFill>
                        <a:latin typeface="Cambria Math" panose="02040503050406030204" pitchFamily="18" charset="0"/>
                        <a:ea typeface="Cambria Math" panose="02040503050406030204" pitchFamily="18" charset="0"/>
                        <a:cs typeface="Cambria Math"/>
                        <a:sym typeface="Cambria Math"/>
                      </a:rPr>
                      <m:t>)</m:t>
                    </m:r>
                  </m:oMath>
                </a14:m>
                <a:endParaRPr lang="pt-BR" sz="1500" dirty="0">
                  <a:solidFill>
                    <a:schemeClr val="dk1"/>
                  </a:solidFill>
                  <a:latin typeface="Cambria Math" panose="02040503050406030204" pitchFamily="18" charset="0"/>
                  <a:ea typeface="Cambria Math" panose="02040503050406030204" pitchFamily="18" charset="0"/>
                  <a:cs typeface="Nunito Sans Medium"/>
                  <a:sym typeface="Nunito Sans Medium"/>
                </a:endParaRPr>
              </a:p>
              <a:p>
                <a:pPr marL="933450" lvl="1">
                  <a:buSzPts val="1500"/>
                </a:pPr>
                <a:r>
                  <a:rPr lang="pt-BR" sz="1500" dirty="0">
                    <a:solidFill>
                      <a:schemeClr val="dk1"/>
                    </a:solidFill>
                    <a:latin typeface="Nunito Sans Medium"/>
                    <a:ea typeface="Nunito Sans Medium"/>
                    <a:cs typeface="Nunito Sans Medium"/>
                    <a:sym typeface="Nunito Sans Medium"/>
                  </a:rPr>
                  <a:t>salário</a:t>
                </a:r>
                <a:r>
                  <a:rPr lang="pt-BR" sz="1500" dirty="0">
                    <a:solidFill>
                      <a:schemeClr val="dk1"/>
                    </a:solidFill>
                    <a:latin typeface="Cambria Math" panose="02040503050406030204" pitchFamily="18" charset="0"/>
                    <a:ea typeface="Cambria Math" panose="02040503050406030204" pitchFamily="18" charset="0"/>
                    <a:cs typeface="Nunito Sans Medium"/>
                    <a:sym typeface="Nunito Sans Medium"/>
                  </a:rPr>
                  <a:t> = a + b </a:t>
                </a:r>
                <a:r>
                  <a:rPr lang="en-US" sz="1500" dirty="0">
                    <a:solidFill>
                      <a:schemeClr val="dk1"/>
                    </a:solidFill>
                    <a:latin typeface="Cambria Math" panose="02040503050406030204" pitchFamily="18" charset="0"/>
                    <a:ea typeface="Cambria Math" panose="02040503050406030204" pitchFamily="18" charset="0"/>
                    <a:cs typeface="Nunito Sans Medium"/>
                    <a:sym typeface="Nunito Sans Medium"/>
                  </a:rPr>
                  <a:t>∙ </a:t>
                </a:r>
                <a:r>
                  <a:rPr lang="pt-BR" sz="1500" dirty="0">
                    <a:solidFill>
                      <a:schemeClr val="dk1"/>
                    </a:solidFill>
                    <a:latin typeface="Nunito Sans Medium"/>
                    <a:ea typeface="Nunito Sans Medium"/>
                    <a:cs typeface="Nunito Sans Medium"/>
                    <a:sym typeface="Nunito Sans Medium"/>
                  </a:rPr>
                  <a:t>educação + </a:t>
                </a:r>
                <a:r>
                  <a:rPr lang="pt-BR" sz="1500" dirty="0">
                    <a:solidFill>
                      <a:schemeClr val="dk1"/>
                    </a:solidFill>
                    <a:latin typeface="Cambria Math" panose="02040503050406030204" pitchFamily="18" charset="0"/>
                    <a:ea typeface="Cambria Math" panose="02040503050406030204" pitchFamily="18" charset="0"/>
                    <a:cs typeface="Nunito Sans Medium"/>
                    <a:sym typeface="Nunito Sans Medium"/>
                  </a:rPr>
                  <a:t>c </a:t>
                </a:r>
                <a:r>
                  <a:rPr lang="en-US" sz="1500" dirty="0">
                    <a:solidFill>
                      <a:schemeClr val="dk1"/>
                    </a:solidFill>
                    <a:latin typeface="Cambria Math" panose="02040503050406030204" pitchFamily="18" charset="0"/>
                    <a:ea typeface="Cambria Math" panose="02040503050406030204" pitchFamily="18" charset="0"/>
                    <a:cs typeface="Nunito Sans Medium"/>
                    <a:sym typeface="Nunito Sans Medium"/>
                  </a:rPr>
                  <a:t>∙ </a:t>
                </a:r>
                <a:r>
                  <a:rPr lang="pt-BR" sz="1500" dirty="0">
                    <a:solidFill>
                      <a:schemeClr val="dk1"/>
                    </a:solidFill>
                    <a:latin typeface="Nunito Sans Medium"/>
                    <a:ea typeface="Nunito Sans Medium"/>
                    <a:cs typeface="Nunito Sans Medium"/>
                    <a:sym typeface="Nunito Sans Medium"/>
                  </a:rPr>
                  <a:t>idade + </a:t>
                </a:r>
                <a:r>
                  <a:rPr lang="pt-BR" sz="1500" dirty="0">
                    <a:solidFill>
                      <a:schemeClr val="dk1"/>
                    </a:solidFill>
                    <a:latin typeface="Cambria Math" panose="02040503050406030204" pitchFamily="18" charset="0"/>
                    <a:ea typeface="Cambria Math" panose="02040503050406030204" pitchFamily="18" charset="0"/>
                    <a:cs typeface="Nunito Sans Medium"/>
                    <a:sym typeface="Nunito Sans Medium"/>
                  </a:rPr>
                  <a:t>ε</a:t>
                </a:r>
                <a:endParaRPr lang="en-US" sz="1500" dirty="0"/>
              </a:p>
              <a:p>
                <a:endParaRPr lang="en-US" dirty="0"/>
              </a:p>
              <a:p>
                <a:r>
                  <a:rPr lang="en-US" dirty="0"/>
                  <a:t>Da </a:t>
                </a:r>
                <a:r>
                  <a:rPr lang="en-US" dirty="0" err="1"/>
                  <a:t>onde</a:t>
                </a:r>
                <a:r>
                  <a:rPr lang="en-US" dirty="0"/>
                  <a:t> </a:t>
                </a:r>
                <a:r>
                  <a:rPr lang="en-US" dirty="0" err="1"/>
                  <a:t>vem</a:t>
                </a:r>
                <a:r>
                  <a:rPr lang="en-US" dirty="0"/>
                  <a:t> </a:t>
                </a:r>
                <a:r>
                  <a:rPr lang="pt-BR" sz="1800" b="1" dirty="0">
                    <a:solidFill>
                      <a:schemeClr val="dk1"/>
                    </a:solidFill>
                    <a:latin typeface="Cambria Math" panose="02040503050406030204" pitchFamily="18" charset="0"/>
                    <a:ea typeface="Cambria Math" panose="02040503050406030204" pitchFamily="18" charset="0"/>
                    <a:cs typeface="Nunito Sans Medium"/>
                    <a:sym typeface="Nunito Sans Medium"/>
                  </a:rPr>
                  <a:t>ε</a:t>
                </a:r>
                <a:r>
                  <a:rPr lang="en-US" sz="1800" b="1" dirty="0">
                    <a:solidFill>
                      <a:schemeClr val="dk1"/>
                    </a:solidFill>
                    <a:latin typeface="Montserrat SemiBold" pitchFamily="2" charset="0"/>
                    <a:ea typeface="Cambria Math" panose="02040503050406030204" pitchFamily="18" charset="0"/>
                    <a:cs typeface="Nunito Sans Medium"/>
                    <a:sym typeface="Nunito Sans Medium"/>
                  </a:rPr>
                  <a:t>? </a:t>
                </a:r>
                <a:r>
                  <a:rPr lang="en-US" b="1" dirty="0" err="1">
                    <a:solidFill>
                      <a:schemeClr val="dk1"/>
                    </a:solidFill>
                    <a:latin typeface="Montserrat SemiBold" pitchFamily="2" charset="0"/>
                    <a:ea typeface="Cambria Math" panose="02040503050406030204" pitchFamily="18" charset="0"/>
                    <a:cs typeface="Nunito Sans Medium"/>
                    <a:sym typeface="Nunito Sans Medium"/>
                  </a:rPr>
                  <a:t>Fatores</a:t>
                </a:r>
                <a:r>
                  <a:rPr lang="en-US" b="1" dirty="0">
                    <a:solidFill>
                      <a:schemeClr val="dk1"/>
                    </a:solidFill>
                    <a:latin typeface="Montserrat SemiBold" pitchFamily="2" charset="0"/>
                    <a:ea typeface="Cambria Math" panose="02040503050406030204" pitchFamily="18" charset="0"/>
                    <a:cs typeface="Nunito Sans Medium"/>
                    <a:sym typeface="Nunito Sans Medium"/>
                  </a:rPr>
                  <a:t> </a:t>
                </a:r>
                <a:r>
                  <a:rPr lang="en-US" b="1" dirty="0" err="1">
                    <a:solidFill>
                      <a:schemeClr val="dk1"/>
                    </a:solidFill>
                    <a:latin typeface="Montserrat SemiBold" pitchFamily="2" charset="0"/>
                    <a:ea typeface="Cambria Math" panose="02040503050406030204" pitchFamily="18" charset="0"/>
                    <a:cs typeface="Nunito Sans Medium"/>
                    <a:sym typeface="Nunito Sans Medium"/>
                  </a:rPr>
                  <a:t>aleatórios</a:t>
                </a:r>
                <a:r>
                  <a:rPr lang="en-US" b="1" dirty="0">
                    <a:solidFill>
                      <a:schemeClr val="dk1"/>
                    </a:solidFill>
                    <a:latin typeface="Montserrat SemiBold" pitchFamily="2" charset="0"/>
                    <a:ea typeface="Cambria Math" panose="02040503050406030204" pitchFamily="18" charset="0"/>
                    <a:cs typeface="Nunito Sans Medium"/>
                    <a:sym typeface="Nunito Sans Medium"/>
                  </a:rPr>
                  <a:t>, noise</a:t>
                </a:r>
              </a:p>
              <a:p>
                <a:pPr lvl="1"/>
                <a:r>
                  <a:rPr lang="en-US" dirty="0" err="1">
                    <a:latin typeface="Nunito Sans Medium"/>
                  </a:rPr>
                  <a:t>Existem</a:t>
                </a:r>
                <a:r>
                  <a:rPr lang="en-US" dirty="0">
                    <a:latin typeface="Nunito Sans Medium"/>
                  </a:rPr>
                  <a:t> </a:t>
                </a:r>
                <a:r>
                  <a:rPr lang="en-US" dirty="0" err="1">
                    <a:latin typeface="Nunito Sans Medium"/>
                  </a:rPr>
                  <a:t>universos</a:t>
                </a:r>
                <a:r>
                  <a:rPr lang="en-US" dirty="0">
                    <a:latin typeface="Nunito Sans Medium"/>
                  </a:rPr>
                  <a:t> </a:t>
                </a:r>
                <a:r>
                  <a:rPr lang="en-US" dirty="0" err="1">
                    <a:latin typeface="Nunito Sans Medium"/>
                  </a:rPr>
                  <a:t>paralelos</a:t>
                </a:r>
                <a:r>
                  <a:rPr lang="en-US" dirty="0">
                    <a:latin typeface="Nunito Sans Medium"/>
                  </a:rPr>
                  <a:t>, em </a:t>
                </a:r>
                <a:r>
                  <a:rPr lang="en-US" dirty="0" err="1">
                    <a:latin typeface="Nunito Sans Medium"/>
                  </a:rPr>
                  <a:t>cada</a:t>
                </a:r>
                <a:r>
                  <a:rPr lang="en-US" dirty="0">
                    <a:latin typeface="Nunito Sans Medium"/>
                  </a:rPr>
                  <a:t> um, o </a:t>
                </a:r>
                <a:r>
                  <a:rPr lang="en-US" dirty="0" err="1">
                    <a:latin typeface="Nunito Sans Medium"/>
                  </a:rPr>
                  <a:t>mesmo</a:t>
                </a:r>
                <a:r>
                  <a:rPr lang="en-US" dirty="0">
                    <a:latin typeface="Nunito Sans Medium"/>
                  </a:rPr>
                  <a:t> PGD </a:t>
                </a:r>
                <a:r>
                  <a:rPr lang="en-US" dirty="0" err="1">
                    <a:latin typeface="Nunito Sans Medium"/>
                  </a:rPr>
                  <a:t>gerou</a:t>
                </a:r>
                <a:r>
                  <a:rPr lang="en-US" dirty="0">
                    <a:latin typeface="Nunito Sans Medium"/>
                  </a:rPr>
                  <a:t> dados </a:t>
                </a:r>
                <a:r>
                  <a:rPr lang="en-US" dirty="0" err="1">
                    <a:latin typeface="Nunito Sans Medium"/>
                  </a:rPr>
                  <a:t>diferentes</a:t>
                </a:r>
                <a:endParaRPr lang="en-US" dirty="0">
                  <a:latin typeface="Nunito Sans Medium"/>
                </a:endParaRPr>
              </a:p>
              <a:p>
                <a:pPr lvl="1"/>
                <a:r>
                  <a:rPr lang="en-US" dirty="0" err="1">
                    <a:latin typeface="Nunito Sans Medium"/>
                  </a:rPr>
                  <a:t>Precisaremos</a:t>
                </a:r>
                <a:r>
                  <a:rPr lang="en-US" dirty="0">
                    <a:latin typeface="Nunito Sans Medium"/>
                  </a:rPr>
                  <a:t> </a:t>
                </a:r>
                <a:r>
                  <a:rPr lang="en-US" dirty="0" err="1">
                    <a:latin typeface="Nunito Sans Medium"/>
                  </a:rPr>
                  <a:t>levar</a:t>
                </a:r>
                <a:r>
                  <a:rPr lang="en-US" dirty="0">
                    <a:latin typeface="Nunito Sans Medium"/>
                  </a:rPr>
                  <a:t> em </a:t>
                </a:r>
                <a:r>
                  <a:rPr lang="en-US" dirty="0" err="1">
                    <a:latin typeface="Nunito Sans Medium"/>
                  </a:rPr>
                  <a:t>conta</a:t>
                </a:r>
                <a:r>
                  <a:rPr lang="en-US" dirty="0">
                    <a:latin typeface="Nunito Sans Medium"/>
                  </a:rPr>
                  <a:t> </a:t>
                </a:r>
                <a:r>
                  <a:rPr lang="en-US" dirty="0" err="1">
                    <a:latin typeface="Nunito Sans Medium"/>
                  </a:rPr>
                  <a:t>essa</a:t>
                </a:r>
                <a:r>
                  <a:rPr lang="en-US" dirty="0">
                    <a:latin typeface="Nunito Sans Medium"/>
                  </a:rPr>
                  <a:t> </a:t>
                </a:r>
                <a:r>
                  <a:rPr lang="en-US" dirty="0" err="1">
                    <a:latin typeface="Nunito Sans Medium"/>
                  </a:rPr>
                  <a:t>incerteza</a:t>
                </a:r>
                <a:r>
                  <a:rPr lang="en-US" dirty="0">
                    <a:latin typeface="Nunito Sans Medium"/>
                  </a:rPr>
                  <a:t>. Mais </a:t>
                </a:r>
                <a:r>
                  <a:rPr lang="en-US" dirty="0" err="1">
                    <a:latin typeface="Nunito Sans Medium"/>
                  </a:rPr>
                  <a:t>sobre</a:t>
                </a:r>
                <a:r>
                  <a:rPr lang="en-US" dirty="0">
                    <a:latin typeface="Nunito Sans Medium"/>
                  </a:rPr>
                  <a:t> </a:t>
                </a:r>
                <a:r>
                  <a:rPr lang="en-US" dirty="0" err="1">
                    <a:latin typeface="Nunito Sans Medium"/>
                  </a:rPr>
                  <a:t>isso</a:t>
                </a:r>
                <a:r>
                  <a:rPr lang="en-US" dirty="0">
                    <a:latin typeface="Nunito Sans Medium"/>
                  </a:rPr>
                  <a:t> a </a:t>
                </a:r>
                <a:r>
                  <a:rPr lang="en-US" dirty="0" err="1">
                    <a:latin typeface="Nunito Sans Medium"/>
                  </a:rPr>
                  <a:t>frente</a:t>
                </a:r>
                <a:endParaRPr lang="en-US" dirty="0">
                  <a:latin typeface="Nunito Sans Medium"/>
                </a:endParaRPr>
              </a:p>
              <a:p>
                <a:pPr lvl="1"/>
                <a:r>
                  <a:rPr lang="en-US" dirty="0">
                    <a:latin typeface="Nunito Sans Medium"/>
                  </a:rPr>
                  <a:t>Por </a:t>
                </a:r>
                <a:r>
                  <a:rPr lang="en-US" dirty="0" err="1">
                    <a:latin typeface="Nunito Sans Medium"/>
                  </a:rPr>
                  <a:t>definição</a:t>
                </a:r>
                <a:r>
                  <a:rPr lang="en-US" dirty="0">
                    <a:latin typeface="Nunito Sans Medium"/>
                  </a:rPr>
                  <a:t>, </a:t>
                </a:r>
                <a:r>
                  <a:rPr lang="en-US" dirty="0" err="1">
                    <a:latin typeface="Nunito Sans Medium"/>
                  </a:rPr>
                  <a:t>não</a:t>
                </a:r>
                <a:r>
                  <a:rPr lang="en-US" dirty="0">
                    <a:latin typeface="Nunito Sans Medium"/>
                  </a:rPr>
                  <a:t> </a:t>
                </a:r>
                <a:r>
                  <a:rPr lang="en-US" dirty="0" err="1">
                    <a:latin typeface="Nunito Sans Medium"/>
                  </a:rPr>
                  <a:t>teremos</a:t>
                </a:r>
                <a:r>
                  <a:rPr lang="en-US" dirty="0">
                    <a:latin typeface="Nunito Sans Medium"/>
                  </a:rPr>
                  <a:t> dados </a:t>
                </a:r>
                <a:r>
                  <a:rPr lang="en-US" dirty="0" err="1">
                    <a:latin typeface="Nunito Sans Medium"/>
                  </a:rPr>
                  <a:t>sobre</a:t>
                </a:r>
                <a:r>
                  <a:rPr lang="en-US" dirty="0">
                    <a:latin typeface="Nunito Sans Medium"/>
                  </a:rPr>
                  <a:t> </a:t>
                </a:r>
                <a:r>
                  <a:rPr lang="en-US" dirty="0" err="1">
                    <a:latin typeface="Nunito Sans Medium"/>
                  </a:rPr>
                  <a:t>ele</a:t>
                </a:r>
                <a:endParaRPr lang="en-US" dirty="0">
                  <a:latin typeface="Nunito Sans Medium"/>
                </a:endParaRPr>
              </a:p>
              <a:p>
                <a:pPr marL="114300" indent="0">
                  <a:buNone/>
                </a:pPr>
                <a:endParaRPr lang="en-US" dirty="0"/>
              </a:p>
              <a:p>
                <a:r>
                  <a:rPr lang="en-US" dirty="0" err="1"/>
                  <a:t>Nunca</a:t>
                </a:r>
                <a:r>
                  <a:rPr lang="en-US" dirty="0"/>
                  <a:t> </a:t>
                </a:r>
                <a:r>
                  <a:rPr lang="en-US" dirty="0" err="1"/>
                  <a:t>conheceremos</a:t>
                </a:r>
                <a:r>
                  <a:rPr lang="en-US" dirty="0"/>
                  <a:t> o PGD:</a:t>
                </a:r>
              </a:p>
              <a:p>
                <a:pPr lvl="1">
                  <a:buFont typeface="+mj-lt"/>
                  <a:buAutoNum type="arabicPeriod"/>
                </a:pPr>
                <a:r>
                  <a:rPr lang="en-US" dirty="0" err="1"/>
                  <a:t>Não</a:t>
                </a:r>
                <a:r>
                  <a:rPr lang="en-US" dirty="0"/>
                  <a:t> </a:t>
                </a:r>
                <a:r>
                  <a:rPr lang="en-US" dirty="0" err="1"/>
                  <a:t>saberemos</a:t>
                </a:r>
                <a:r>
                  <a:rPr lang="en-US" dirty="0"/>
                  <a:t> o </a:t>
                </a:r>
                <a:r>
                  <a:rPr lang="en-US" dirty="0" err="1"/>
                  <a:t>formato</a:t>
                </a:r>
                <a:r>
                  <a:rPr lang="en-US" dirty="0"/>
                  <a:t> de </a:t>
                </a:r>
                <a:r>
                  <a:rPr lang="en-US" b="1" dirty="0">
                    <a:latin typeface="Cambria Math" panose="02040503050406030204" pitchFamily="18" charset="0"/>
                    <a:ea typeface="Cambria Math" panose="02040503050406030204" pitchFamily="18" charset="0"/>
                  </a:rPr>
                  <a:t>f</a:t>
                </a:r>
                <a:r>
                  <a:rPr lang="en-US" dirty="0"/>
                  <a:t>, as </a:t>
                </a:r>
                <a:r>
                  <a:rPr lang="en-US" dirty="0" err="1"/>
                  <a:t>variáveis</a:t>
                </a:r>
                <a:r>
                  <a:rPr lang="en-US" dirty="0"/>
                  <a:t> em </a:t>
                </a:r>
                <a:r>
                  <a:rPr lang="en-US" b="1" dirty="0">
                    <a:latin typeface="Cambria Math" panose="02040503050406030204" pitchFamily="18" charset="0"/>
                    <a:ea typeface="Cambria Math" panose="02040503050406030204" pitchFamily="18" charset="0"/>
                  </a:rPr>
                  <a:t>X</a:t>
                </a:r>
                <a:r>
                  <a:rPr lang="en-US" dirty="0"/>
                  <a:t>, </a:t>
                </a:r>
                <a:r>
                  <a:rPr lang="en-US" dirty="0" err="1"/>
                  <a:t>nem</a:t>
                </a:r>
                <a:r>
                  <a:rPr lang="en-US" dirty="0"/>
                  <a:t> </a:t>
                </a:r>
                <a:r>
                  <a:rPr lang="en-US" dirty="0" err="1"/>
                  <a:t>como</a:t>
                </a:r>
                <a:r>
                  <a:rPr lang="en-US" dirty="0"/>
                  <a:t> é a </a:t>
                </a:r>
                <a:r>
                  <a:rPr lang="en-US" dirty="0" err="1"/>
                  <a:t>aleatoriedade</a:t>
                </a:r>
                <a:r>
                  <a:rPr lang="en-US" dirty="0"/>
                  <a:t> de </a:t>
                </a:r>
                <a:r>
                  <a:rPr lang="pt-BR" b="1" dirty="0">
                    <a:solidFill>
                      <a:schemeClr val="dk1"/>
                    </a:solidFill>
                    <a:latin typeface="Cambria Math" panose="02040503050406030204" pitchFamily="18" charset="0"/>
                    <a:ea typeface="Cambria Math" panose="02040503050406030204" pitchFamily="18" charset="0"/>
                    <a:cs typeface="Nunito Sans Medium"/>
                    <a:sym typeface="Nunito Sans Medium"/>
                  </a:rPr>
                  <a:t>ε</a:t>
                </a:r>
                <a:r>
                  <a:rPr lang="en-US" dirty="0"/>
                  <a:t> (</a:t>
                </a:r>
                <a:r>
                  <a:rPr lang="en-US" dirty="0" err="1"/>
                  <a:t>distribuição</a:t>
                </a:r>
                <a:r>
                  <a:rPr lang="en-US" dirty="0"/>
                  <a:t>)</a:t>
                </a:r>
              </a:p>
              <a:p>
                <a:pPr lvl="1">
                  <a:buFont typeface="+mj-lt"/>
                  <a:buAutoNum type="arabicPeriod"/>
                </a:pPr>
                <a:r>
                  <a:rPr lang="en-US" dirty="0" err="1"/>
                  <a:t>Mesmo</a:t>
                </a:r>
                <a:r>
                  <a:rPr lang="en-US" dirty="0"/>
                  <a:t> se </a:t>
                </a:r>
                <a:r>
                  <a:rPr lang="en-US" dirty="0" err="1"/>
                  <a:t>soubéssemos</a:t>
                </a:r>
                <a:r>
                  <a:rPr lang="en-US" dirty="0"/>
                  <a:t>, </a:t>
                </a:r>
                <a:r>
                  <a:rPr lang="en-US" dirty="0" err="1"/>
                  <a:t>ainda</a:t>
                </a:r>
                <a:r>
                  <a:rPr lang="en-US" dirty="0"/>
                  <a:t> </a:t>
                </a:r>
                <a:r>
                  <a:rPr lang="en-US" dirty="0" err="1"/>
                  <a:t>faltaria</a:t>
                </a:r>
                <a:r>
                  <a:rPr lang="en-US" dirty="0"/>
                  <a:t> saber o valor de </a:t>
                </a:r>
                <a:r>
                  <a:rPr lang="en-US" sz="1400" b="1" dirty="0">
                    <a:solidFill>
                      <a:schemeClr val="dk1"/>
                    </a:solidFill>
                    <a:latin typeface="Cambria Math"/>
                    <a:ea typeface="Cambria Math"/>
                    <a:cs typeface="Cambria Math"/>
                    <a:sym typeface="Cambria Math"/>
                  </a:rPr>
                  <a:t>β</a:t>
                </a:r>
                <a:endParaRPr lang="en-US" b="1" dirty="0">
                  <a:latin typeface="Cambria Math" panose="02040503050406030204" pitchFamily="18" charset="0"/>
                  <a:ea typeface="Cambria Math" panose="02040503050406030204" pitchFamily="18" charset="0"/>
                </a:endParaRPr>
              </a:p>
              <a:p>
                <a:pPr marL="596900" lvl="1" indent="0">
                  <a:buNone/>
                </a:pPr>
                <a:endParaRPr lang="en-US" b="1" dirty="0">
                  <a:latin typeface="Cambria Math" panose="02040503050406030204" pitchFamily="18" charset="0"/>
                  <a:ea typeface="Cambria Math" panose="02040503050406030204" pitchFamily="18" charset="0"/>
                </a:endParaRPr>
              </a:p>
            </p:txBody>
          </p:sp>
        </mc:Choice>
        <mc:Fallback xmlns="">
          <p:sp>
            <p:nvSpPr>
              <p:cNvPr id="3" name="Text Placeholder 2">
                <a:extLst>
                  <a:ext uri="{FF2B5EF4-FFF2-40B4-BE49-F238E27FC236}">
                    <a16:creationId xmlns:a16="http://schemas.microsoft.com/office/drawing/2014/main" id="{FD893FA2-21EB-16AB-38F8-ECD2A3808836}"/>
                  </a:ext>
                </a:extLst>
              </p:cNvPr>
              <p:cNvSpPr>
                <a:spLocks noGrp="1" noRot="1" noChangeAspect="1" noMove="1" noResize="1" noEditPoints="1" noAdjustHandles="1" noChangeArrowheads="1" noChangeShapeType="1" noTextEdit="1"/>
              </p:cNvSpPr>
              <p:nvPr>
                <p:ph type="body" idx="1"/>
              </p:nvPr>
            </p:nvSpPr>
            <p:spPr>
              <a:xfrm>
                <a:off x="311700" y="1152475"/>
                <a:ext cx="8520600" cy="3701450"/>
              </a:xfrm>
              <a:blipFill>
                <a:blip r:embed="rId2"/>
                <a:stretch>
                  <a:fillRect/>
                </a:stretch>
              </a:blipFill>
            </p:spPr>
            <p:txBody>
              <a:bodyPr/>
              <a:lstStyle/>
              <a:p>
                <a:r>
                  <a:rPr lang="pt-BR">
                    <a:noFill/>
                  </a:rPr>
                  <a:t> </a:t>
                </a:r>
              </a:p>
            </p:txBody>
          </p:sp>
        </mc:Fallback>
      </mc:AlternateContent>
      <p:sp>
        <p:nvSpPr>
          <p:cNvPr id="4" name="Slide Number Placeholder 3">
            <a:extLst>
              <a:ext uri="{FF2B5EF4-FFF2-40B4-BE49-F238E27FC236}">
                <a16:creationId xmlns:a16="http://schemas.microsoft.com/office/drawing/2014/main" id="{BE365D65-6101-FF11-461D-ACB3CC1BA7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8</a:t>
            </a:fld>
            <a:endParaRPr lang="pt-BR"/>
          </a:p>
        </p:txBody>
      </p:sp>
    </p:spTree>
    <p:extLst>
      <p:ext uri="{BB962C8B-B14F-4D97-AF65-F5344CB8AC3E}">
        <p14:creationId xmlns:p14="http://schemas.microsoft.com/office/powerpoint/2010/main" val="4232086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74"/>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7.1 Tipos de Dados</a:t>
            </a:r>
            <a:endParaRPr dirty="0"/>
          </a:p>
        </p:txBody>
      </p:sp>
      <p:sp>
        <p:nvSpPr>
          <p:cNvPr id="704" name="Google Shape;704;p74"/>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Font typeface="Nunito Sans SemiBold"/>
              <a:buChar char="●"/>
            </a:pPr>
            <a:r>
              <a:rPr lang="pt-BR" sz="1600">
                <a:solidFill>
                  <a:schemeClr val="dk1"/>
                </a:solidFill>
                <a:latin typeface="Nunito Sans SemiBold"/>
                <a:ea typeface="Nunito Sans SemiBold"/>
                <a:cs typeface="Nunito Sans SemiBold"/>
                <a:sym typeface="Nunito Sans SemiBold"/>
              </a:rPr>
              <a:t>Cross section: vários i’s para um t</a:t>
            </a:r>
            <a:endParaRPr sz="1600">
              <a:solidFill>
                <a:schemeClr val="dk1"/>
              </a:solidFill>
              <a:latin typeface="Nunito Sans SemiBold"/>
              <a:ea typeface="Nunito Sans SemiBold"/>
              <a:cs typeface="Nunito Sans SemiBold"/>
              <a:sym typeface="Nunito Sans SemiBold"/>
            </a:endParaRPr>
          </a:p>
          <a:p>
            <a:pPr marL="0" lvl="0" indent="0" algn="l" rtl="0">
              <a:spcBef>
                <a:spcPts val="1200"/>
              </a:spcBef>
              <a:spcAft>
                <a:spcPts val="0"/>
              </a:spcAft>
              <a:buNone/>
            </a:pPr>
            <a:endParaRPr sz="1600">
              <a:solidFill>
                <a:schemeClr val="dk1"/>
              </a:solidFill>
              <a:latin typeface="Nunito Sans SemiBold"/>
              <a:ea typeface="Nunito Sans SemiBold"/>
              <a:cs typeface="Nunito Sans SemiBold"/>
              <a:sym typeface="Nunito Sans SemiBold"/>
            </a:endParaRPr>
          </a:p>
          <a:p>
            <a:pPr marL="0" lvl="0" indent="0" algn="l" rtl="0">
              <a:spcBef>
                <a:spcPts val="1200"/>
              </a:spcBef>
              <a:spcAft>
                <a:spcPts val="0"/>
              </a:spcAft>
              <a:buNone/>
            </a:pPr>
            <a:endParaRPr sz="1600">
              <a:solidFill>
                <a:schemeClr val="dk1"/>
              </a:solidFill>
              <a:latin typeface="Nunito Sans SemiBold"/>
              <a:ea typeface="Nunito Sans SemiBold"/>
              <a:cs typeface="Nunito Sans SemiBold"/>
              <a:sym typeface="Nunito Sans SemiBold"/>
            </a:endParaRPr>
          </a:p>
          <a:p>
            <a:pPr marL="0" lvl="0" indent="0" algn="l" rtl="0">
              <a:spcBef>
                <a:spcPts val="1200"/>
              </a:spcBef>
              <a:spcAft>
                <a:spcPts val="0"/>
              </a:spcAft>
              <a:buNone/>
            </a:pPr>
            <a:endParaRPr sz="1600">
              <a:solidFill>
                <a:schemeClr val="dk1"/>
              </a:solidFill>
              <a:latin typeface="Nunito Sans SemiBold"/>
              <a:ea typeface="Nunito Sans SemiBold"/>
              <a:cs typeface="Nunito Sans SemiBold"/>
              <a:sym typeface="Nunito Sans SemiBold"/>
            </a:endParaRPr>
          </a:p>
          <a:p>
            <a:pPr marL="457200" lvl="0" indent="-330200" algn="l" rtl="0">
              <a:spcBef>
                <a:spcPts val="1200"/>
              </a:spcBef>
              <a:spcAft>
                <a:spcPts val="0"/>
              </a:spcAft>
              <a:buSzPts val="1600"/>
              <a:buFont typeface="Nunito Sans SemiBold"/>
              <a:buChar char="●"/>
            </a:pPr>
            <a:r>
              <a:rPr lang="pt-BR" sz="1600">
                <a:solidFill>
                  <a:schemeClr val="dk1"/>
                </a:solidFill>
                <a:latin typeface="Nunito Sans SemiBold"/>
                <a:ea typeface="Nunito Sans SemiBold"/>
                <a:cs typeface="Nunito Sans SemiBold"/>
                <a:sym typeface="Nunito Sans SemiBold"/>
              </a:rPr>
              <a:t>Time series: vários t’s para um i</a:t>
            </a:r>
            <a:endParaRPr>
              <a:latin typeface="Nunito Sans SemiBold"/>
              <a:ea typeface="Nunito Sans SemiBold"/>
              <a:cs typeface="Nunito Sans SemiBold"/>
              <a:sym typeface="Nunito Sans SemiBold"/>
            </a:endParaRPr>
          </a:p>
        </p:txBody>
      </p:sp>
      <p:sp>
        <p:nvSpPr>
          <p:cNvPr id="705" name="Google Shape;705;p7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80</a:t>
            </a:fld>
            <a:endParaRPr/>
          </a:p>
        </p:txBody>
      </p:sp>
      <p:sp>
        <p:nvSpPr>
          <p:cNvPr id="706" name="Google Shape;706;p74"/>
          <p:cNvSpPr txBox="1">
            <a:spLocks noGrp="1"/>
          </p:cNvSpPr>
          <p:nvPr>
            <p:ph type="body" idx="1"/>
          </p:nvPr>
        </p:nvSpPr>
        <p:spPr>
          <a:xfrm>
            <a:off x="4572000" y="1229500"/>
            <a:ext cx="42603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Font typeface="Nunito Sans SemiBold"/>
              <a:buChar char="●"/>
            </a:pPr>
            <a:r>
              <a:rPr lang="pt-BR" sz="1600">
                <a:solidFill>
                  <a:schemeClr val="dk1"/>
                </a:solidFill>
                <a:latin typeface="Nunito Sans SemiBold"/>
                <a:ea typeface="Nunito Sans SemiBold"/>
                <a:cs typeface="Nunito Sans SemiBold"/>
                <a:sym typeface="Nunito Sans SemiBold"/>
              </a:rPr>
              <a:t>Painel: vários i’s para vários t’s</a:t>
            </a:r>
            <a:endParaRPr>
              <a:latin typeface="Nunito Sans SemiBold"/>
              <a:ea typeface="Nunito Sans SemiBold"/>
              <a:cs typeface="Nunito Sans SemiBold"/>
              <a:sym typeface="Nunito Sans SemiBold"/>
            </a:endParaRPr>
          </a:p>
        </p:txBody>
      </p:sp>
      <p:graphicFrame>
        <p:nvGraphicFramePr>
          <p:cNvPr id="707" name="Google Shape;707;p74"/>
          <p:cNvGraphicFramePr/>
          <p:nvPr/>
        </p:nvGraphicFramePr>
        <p:xfrm>
          <a:off x="1824000" y="1569125"/>
          <a:ext cx="1685225" cy="1341000"/>
        </p:xfrm>
        <a:graphic>
          <a:graphicData uri="http://schemas.openxmlformats.org/drawingml/2006/table">
            <a:tbl>
              <a:tblPr>
                <a:noFill/>
                <a:tableStyleId>{7541C759-4DA5-40D6-B075-F7DAAC854D96}</a:tableStyleId>
              </a:tblPr>
              <a:tblGrid>
                <a:gridCol w="5240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67000">
                  <a:extLst>
                    <a:ext uri="{9D8B030D-6E8A-4147-A177-3AD203B41FA5}">
                      <a16:colId xmlns:a16="http://schemas.microsoft.com/office/drawing/2014/main" val="20002"/>
                    </a:ext>
                  </a:extLst>
                </a:gridCol>
                <a:gridCol w="411325">
                  <a:extLst>
                    <a:ext uri="{9D8B030D-6E8A-4147-A177-3AD203B41FA5}">
                      <a16:colId xmlns:a16="http://schemas.microsoft.com/office/drawing/2014/main" val="20003"/>
                    </a:ext>
                  </a:extLst>
                </a:gridCol>
              </a:tblGrid>
              <a:tr h="323250">
                <a:tc>
                  <a:txBody>
                    <a:bodyPr/>
                    <a:lstStyle/>
                    <a:p>
                      <a:pPr marL="0" lvl="0" indent="0" algn="l" rtl="0">
                        <a:spcBef>
                          <a:spcPts val="0"/>
                        </a:spcBef>
                        <a:spcAft>
                          <a:spcPts val="0"/>
                        </a:spcAft>
                        <a:buNone/>
                      </a:pPr>
                      <a:r>
                        <a:rPr lang="pt-BR" sz="1000"/>
                        <a:t>i</a:t>
                      </a:r>
                      <a:endParaRPr sz="1000"/>
                    </a:p>
                  </a:txBody>
                  <a:tcPr marL="91425" marR="91425" marT="91425" marB="91425">
                    <a:solidFill>
                      <a:srgbClr val="E7E6E6"/>
                    </a:solidFill>
                  </a:tcPr>
                </a:tc>
                <a:tc>
                  <a:txBody>
                    <a:bodyPr/>
                    <a:lstStyle/>
                    <a:p>
                      <a:pPr marL="0" lvl="0" indent="0" algn="l" rtl="0">
                        <a:spcBef>
                          <a:spcPts val="0"/>
                        </a:spcBef>
                        <a:spcAft>
                          <a:spcPts val="0"/>
                        </a:spcAft>
                        <a:buNone/>
                      </a:pPr>
                      <a:r>
                        <a:rPr lang="pt-BR" sz="1000"/>
                        <a:t>Y</a:t>
                      </a:r>
                      <a:endParaRPr sz="1000"/>
                    </a:p>
                  </a:txBody>
                  <a:tcPr marL="91425" marR="91425" marT="91425" marB="91425">
                    <a:solidFill>
                      <a:srgbClr val="E7E6E6"/>
                    </a:solidFill>
                  </a:tcPr>
                </a:tc>
                <a:tc>
                  <a:txBody>
                    <a:bodyPr/>
                    <a:lstStyle/>
                    <a:p>
                      <a:pPr marL="0" lvl="0" indent="0" algn="l" rtl="0">
                        <a:spcBef>
                          <a:spcPts val="0"/>
                        </a:spcBef>
                        <a:spcAft>
                          <a:spcPts val="0"/>
                        </a:spcAft>
                        <a:buNone/>
                      </a:pPr>
                      <a:r>
                        <a:rPr lang="pt-BR" sz="1000"/>
                        <a:t>X</a:t>
                      </a:r>
                      <a:endParaRPr sz="1000"/>
                    </a:p>
                  </a:txBody>
                  <a:tcPr marL="91425" marR="91425" marT="91425" marB="91425">
                    <a:solidFill>
                      <a:srgbClr val="E7E6E6"/>
                    </a:solidFill>
                  </a:tcPr>
                </a:tc>
                <a:tc>
                  <a:txBody>
                    <a:bodyPr/>
                    <a:lstStyle/>
                    <a:p>
                      <a:pPr marL="0" lvl="0" indent="0" algn="l" rtl="0">
                        <a:spcBef>
                          <a:spcPts val="0"/>
                        </a:spcBef>
                        <a:spcAft>
                          <a:spcPts val="0"/>
                        </a:spcAft>
                        <a:buNone/>
                      </a:pPr>
                      <a:r>
                        <a:rPr lang="pt-BR" sz="1000"/>
                        <a:t>Z</a:t>
                      </a:r>
                      <a:endParaRPr sz="1000"/>
                    </a:p>
                  </a:txBody>
                  <a:tcPr marL="91425" marR="91425" marT="91425" marB="91425">
                    <a:solidFill>
                      <a:srgbClr val="E7E6E6"/>
                    </a:solidFill>
                  </a:tcPr>
                </a:tc>
                <a:extLst>
                  <a:ext uri="{0D108BD9-81ED-4DB2-BD59-A6C34878D82A}">
                    <a16:rowId xmlns:a16="http://schemas.microsoft.com/office/drawing/2014/main" val="10000"/>
                  </a:ext>
                </a:extLst>
              </a:tr>
              <a:tr h="304000">
                <a:tc>
                  <a:txBody>
                    <a:bodyPr/>
                    <a:lstStyle/>
                    <a:p>
                      <a:pPr marL="0" lvl="0" indent="0" algn="l" rtl="0">
                        <a:spcBef>
                          <a:spcPts val="0"/>
                        </a:spcBef>
                        <a:spcAft>
                          <a:spcPts val="0"/>
                        </a:spcAft>
                        <a:buNone/>
                      </a:pPr>
                      <a:r>
                        <a:rPr lang="pt-BR" sz="1000"/>
                        <a:t>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y1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x1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z1</a:t>
                      </a:r>
                      <a:endParaRPr sz="1000"/>
                    </a:p>
                  </a:txBody>
                  <a:tcPr marL="91425" marR="91425" marT="91425" marB="91425">
                    <a:solidFill>
                      <a:srgbClr val="F1F1F1"/>
                    </a:solidFill>
                  </a:tcPr>
                </a:tc>
                <a:extLst>
                  <a:ext uri="{0D108BD9-81ED-4DB2-BD59-A6C34878D82A}">
                    <a16:rowId xmlns:a16="http://schemas.microsoft.com/office/drawing/2014/main" val="10001"/>
                  </a:ext>
                </a:extLst>
              </a:tr>
              <a:tr h="313625">
                <a:tc>
                  <a:txBody>
                    <a:bodyPr/>
                    <a:lstStyle/>
                    <a:p>
                      <a:pPr marL="0" lvl="0" indent="0" algn="l" rtl="0">
                        <a:spcBef>
                          <a:spcPts val="0"/>
                        </a:spcBef>
                        <a:spcAft>
                          <a:spcPts val="0"/>
                        </a:spcAft>
                        <a:buNone/>
                      </a:pPr>
                      <a:r>
                        <a:rPr lang="pt-BR" sz="1000"/>
                        <a:t>2</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y2</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x2</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z2</a:t>
                      </a:r>
                      <a:endParaRPr sz="1000"/>
                    </a:p>
                  </a:txBody>
                  <a:tcPr marL="91425" marR="91425" marT="91425" marB="91425">
                    <a:solidFill>
                      <a:srgbClr val="F1F1F1"/>
                    </a:solidFill>
                  </a:tcPr>
                </a:tc>
                <a:extLst>
                  <a:ext uri="{0D108BD9-81ED-4DB2-BD59-A6C34878D82A}">
                    <a16:rowId xmlns:a16="http://schemas.microsoft.com/office/drawing/2014/main" val="10002"/>
                  </a:ext>
                </a:extLst>
              </a:tr>
              <a:tr h="313625">
                <a:tc>
                  <a:txBody>
                    <a:bodyPr/>
                    <a:lstStyle/>
                    <a:p>
                      <a:pPr marL="0" lvl="0" indent="0" algn="l" rtl="0">
                        <a:spcBef>
                          <a:spcPts val="0"/>
                        </a:spcBef>
                        <a:spcAft>
                          <a:spcPts val="0"/>
                        </a:spcAft>
                        <a:buNone/>
                      </a:pPr>
                      <a:r>
                        <a:rPr lang="pt-BR" sz="1000"/>
                        <a:t>3</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y3</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x3</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z3</a:t>
                      </a:r>
                      <a:endParaRPr sz="1000"/>
                    </a:p>
                  </a:txBody>
                  <a:tcPr marL="91425" marR="91425" marT="91425" marB="91425">
                    <a:solidFill>
                      <a:srgbClr val="F1F1F1"/>
                    </a:solidFill>
                  </a:tcPr>
                </a:tc>
                <a:extLst>
                  <a:ext uri="{0D108BD9-81ED-4DB2-BD59-A6C34878D82A}">
                    <a16:rowId xmlns:a16="http://schemas.microsoft.com/office/drawing/2014/main" val="10003"/>
                  </a:ext>
                </a:extLst>
              </a:tr>
            </a:tbl>
          </a:graphicData>
        </a:graphic>
      </p:graphicFrame>
      <p:graphicFrame>
        <p:nvGraphicFramePr>
          <p:cNvPr id="708" name="Google Shape;708;p74"/>
          <p:cNvGraphicFramePr/>
          <p:nvPr/>
        </p:nvGraphicFramePr>
        <p:xfrm>
          <a:off x="1824000" y="3342599"/>
          <a:ext cx="1685225" cy="1341000"/>
        </p:xfrm>
        <a:graphic>
          <a:graphicData uri="http://schemas.openxmlformats.org/drawingml/2006/table">
            <a:tbl>
              <a:tblPr>
                <a:noFill/>
                <a:tableStyleId>{7541C759-4DA5-40D6-B075-F7DAAC854D96}</a:tableStyleId>
              </a:tblPr>
              <a:tblGrid>
                <a:gridCol w="5240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67000">
                  <a:extLst>
                    <a:ext uri="{9D8B030D-6E8A-4147-A177-3AD203B41FA5}">
                      <a16:colId xmlns:a16="http://schemas.microsoft.com/office/drawing/2014/main" val="20002"/>
                    </a:ext>
                  </a:extLst>
                </a:gridCol>
                <a:gridCol w="411325">
                  <a:extLst>
                    <a:ext uri="{9D8B030D-6E8A-4147-A177-3AD203B41FA5}">
                      <a16:colId xmlns:a16="http://schemas.microsoft.com/office/drawing/2014/main" val="20003"/>
                    </a:ext>
                  </a:extLst>
                </a:gridCol>
              </a:tblGrid>
              <a:tr h="323250">
                <a:tc>
                  <a:txBody>
                    <a:bodyPr/>
                    <a:lstStyle/>
                    <a:p>
                      <a:pPr marL="0" lvl="0" indent="0" algn="l" rtl="0">
                        <a:spcBef>
                          <a:spcPts val="0"/>
                        </a:spcBef>
                        <a:spcAft>
                          <a:spcPts val="0"/>
                        </a:spcAft>
                        <a:buNone/>
                      </a:pPr>
                      <a:r>
                        <a:rPr lang="pt-BR" sz="1000"/>
                        <a:t>i</a:t>
                      </a:r>
                      <a:endParaRPr sz="1000"/>
                    </a:p>
                  </a:txBody>
                  <a:tcPr marL="91425" marR="91425" marT="91425" marB="91425">
                    <a:solidFill>
                      <a:srgbClr val="E7E6E6"/>
                    </a:solidFill>
                  </a:tcPr>
                </a:tc>
                <a:tc>
                  <a:txBody>
                    <a:bodyPr/>
                    <a:lstStyle/>
                    <a:p>
                      <a:pPr marL="0" lvl="0" indent="0" algn="l" rtl="0">
                        <a:spcBef>
                          <a:spcPts val="0"/>
                        </a:spcBef>
                        <a:spcAft>
                          <a:spcPts val="0"/>
                        </a:spcAft>
                        <a:buNone/>
                      </a:pPr>
                      <a:r>
                        <a:rPr lang="pt-BR" sz="1000"/>
                        <a:t>Y</a:t>
                      </a:r>
                      <a:endParaRPr sz="1000"/>
                    </a:p>
                  </a:txBody>
                  <a:tcPr marL="91425" marR="91425" marT="91425" marB="91425">
                    <a:solidFill>
                      <a:srgbClr val="E7E6E6"/>
                    </a:solidFill>
                  </a:tcPr>
                </a:tc>
                <a:tc>
                  <a:txBody>
                    <a:bodyPr/>
                    <a:lstStyle/>
                    <a:p>
                      <a:pPr marL="0" lvl="0" indent="0" algn="l" rtl="0">
                        <a:spcBef>
                          <a:spcPts val="0"/>
                        </a:spcBef>
                        <a:spcAft>
                          <a:spcPts val="0"/>
                        </a:spcAft>
                        <a:buNone/>
                      </a:pPr>
                      <a:r>
                        <a:rPr lang="pt-BR" sz="1000"/>
                        <a:t>X</a:t>
                      </a:r>
                      <a:endParaRPr sz="1000"/>
                    </a:p>
                  </a:txBody>
                  <a:tcPr marL="91425" marR="91425" marT="91425" marB="91425">
                    <a:solidFill>
                      <a:srgbClr val="E7E6E6"/>
                    </a:solidFill>
                  </a:tcPr>
                </a:tc>
                <a:tc>
                  <a:txBody>
                    <a:bodyPr/>
                    <a:lstStyle/>
                    <a:p>
                      <a:pPr marL="0" lvl="0" indent="0" algn="l" rtl="0">
                        <a:spcBef>
                          <a:spcPts val="0"/>
                        </a:spcBef>
                        <a:spcAft>
                          <a:spcPts val="0"/>
                        </a:spcAft>
                        <a:buNone/>
                      </a:pPr>
                      <a:r>
                        <a:rPr lang="pt-BR" sz="1000"/>
                        <a:t>Z</a:t>
                      </a:r>
                      <a:endParaRPr sz="1000"/>
                    </a:p>
                  </a:txBody>
                  <a:tcPr marL="91425" marR="91425" marT="91425" marB="91425">
                    <a:solidFill>
                      <a:srgbClr val="E7E6E6"/>
                    </a:solidFill>
                  </a:tcPr>
                </a:tc>
                <a:extLst>
                  <a:ext uri="{0D108BD9-81ED-4DB2-BD59-A6C34878D82A}">
                    <a16:rowId xmlns:a16="http://schemas.microsoft.com/office/drawing/2014/main" val="10000"/>
                  </a:ext>
                </a:extLst>
              </a:tr>
              <a:tr h="304000">
                <a:tc>
                  <a:txBody>
                    <a:bodyPr/>
                    <a:lstStyle/>
                    <a:p>
                      <a:pPr marL="0" lvl="0" indent="0" algn="l" rtl="0">
                        <a:spcBef>
                          <a:spcPts val="0"/>
                        </a:spcBef>
                        <a:spcAft>
                          <a:spcPts val="0"/>
                        </a:spcAft>
                        <a:buNone/>
                      </a:pPr>
                      <a:r>
                        <a:rPr lang="pt-BR" sz="1000"/>
                        <a:t>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y1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x1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z1</a:t>
                      </a:r>
                      <a:endParaRPr sz="1000"/>
                    </a:p>
                  </a:txBody>
                  <a:tcPr marL="91425" marR="91425" marT="91425" marB="91425">
                    <a:solidFill>
                      <a:srgbClr val="F1F1F1"/>
                    </a:solidFill>
                  </a:tcPr>
                </a:tc>
                <a:extLst>
                  <a:ext uri="{0D108BD9-81ED-4DB2-BD59-A6C34878D82A}">
                    <a16:rowId xmlns:a16="http://schemas.microsoft.com/office/drawing/2014/main" val="10001"/>
                  </a:ext>
                </a:extLst>
              </a:tr>
              <a:tr h="313625">
                <a:tc>
                  <a:txBody>
                    <a:bodyPr/>
                    <a:lstStyle/>
                    <a:p>
                      <a:pPr marL="0" lvl="0" indent="0" algn="l" rtl="0">
                        <a:spcBef>
                          <a:spcPts val="0"/>
                        </a:spcBef>
                        <a:spcAft>
                          <a:spcPts val="0"/>
                        </a:spcAft>
                        <a:buNone/>
                      </a:pPr>
                      <a:r>
                        <a:rPr lang="pt-BR" sz="1000"/>
                        <a:t>2</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y2</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x2</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z2</a:t>
                      </a:r>
                      <a:endParaRPr sz="1000"/>
                    </a:p>
                  </a:txBody>
                  <a:tcPr marL="91425" marR="91425" marT="91425" marB="91425">
                    <a:solidFill>
                      <a:srgbClr val="F1F1F1"/>
                    </a:solidFill>
                  </a:tcPr>
                </a:tc>
                <a:extLst>
                  <a:ext uri="{0D108BD9-81ED-4DB2-BD59-A6C34878D82A}">
                    <a16:rowId xmlns:a16="http://schemas.microsoft.com/office/drawing/2014/main" val="10002"/>
                  </a:ext>
                </a:extLst>
              </a:tr>
              <a:tr h="313625">
                <a:tc>
                  <a:txBody>
                    <a:bodyPr/>
                    <a:lstStyle/>
                    <a:p>
                      <a:pPr marL="0" lvl="0" indent="0" algn="l" rtl="0">
                        <a:spcBef>
                          <a:spcPts val="0"/>
                        </a:spcBef>
                        <a:spcAft>
                          <a:spcPts val="0"/>
                        </a:spcAft>
                        <a:buNone/>
                      </a:pPr>
                      <a:r>
                        <a:rPr lang="pt-BR" sz="1000"/>
                        <a:t>3</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y3</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x3</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z3</a:t>
                      </a:r>
                      <a:endParaRPr sz="1000"/>
                    </a:p>
                  </a:txBody>
                  <a:tcPr marL="91425" marR="91425" marT="91425" marB="91425">
                    <a:solidFill>
                      <a:srgbClr val="F1F1F1"/>
                    </a:solidFill>
                  </a:tcPr>
                </a:tc>
                <a:extLst>
                  <a:ext uri="{0D108BD9-81ED-4DB2-BD59-A6C34878D82A}">
                    <a16:rowId xmlns:a16="http://schemas.microsoft.com/office/drawing/2014/main" val="10003"/>
                  </a:ext>
                </a:extLst>
              </a:tr>
            </a:tbl>
          </a:graphicData>
        </a:graphic>
      </p:graphicFrame>
      <p:graphicFrame>
        <p:nvGraphicFramePr>
          <p:cNvPr id="709" name="Google Shape;709;p74"/>
          <p:cNvGraphicFramePr/>
          <p:nvPr/>
        </p:nvGraphicFramePr>
        <p:xfrm>
          <a:off x="5529388" y="2001600"/>
          <a:ext cx="2695850" cy="2346750"/>
        </p:xfrm>
        <a:graphic>
          <a:graphicData uri="http://schemas.openxmlformats.org/drawingml/2006/table">
            <a:tbl>
              <a:tblPr>
                <a:noFill/>
                <a:tableStyleId>{7541C759-4DA5-40D6-B075-F7DAAC854D96}</a:tableStyleId>
              </a:tblPr>
              <a:tblGrid>
                <a:gridCol w="639475">
                  <a:extLst>
                    <a:ext uri="{9D8B030D-6E8A-4147-A177-3AD203B41FA5}">
                      <a16:colId xmlns:a16="http://schemas.microsoft.com/office/drawing/2014/main" val="20000"/>
                    </a:ext>
                  </a:extLst>
                </a:gridCol>
                <a:gridCol w="639475">
                  <a:extLst>
                    <a:ext uri="{9D8B030D-6E8A-4147-A177-3AD203B41FA5}">
                      <a16:colId xmlns:a16="http://schemas.microsoft.com/office/drawing/2014/main" val="20001"/>
                    </a:ext>
                  </a:extLst>
                </a:gridCol>
                <a:gridCol w="467150">
                  <a:extLst>
                    <a:ext uri="{9D8B030D-6E8A-4147-A177-3AD203B41FA5}">
                      <a16:colId xmlns:a16="http://schemas.microsoft.com/office/drawing/2014/main" val="20002"/>
                    </a:ext>
                  </a:extLst>
                </a:gridCol>
                <a:gridCol w="447850">
                  <a:extLst>
                    <a:ext uri="{9D8B030D-6E8A-4147-A177-3AD203B41FA5}">
                      <a16:colId xmlns:a16="http://schemas.microsoft.com/office/drawing/2014/main" val="20003"/>
                    </a:ext>
                  </a:extLst>
                </a:gridCol>
                <a:gridCol w="501900">
                  <a:extLst>
                    <a:ext uri="{9D8B030D-6E8A-4147-A177-3AD203B41FA5}">
                      <a16:colId xmlns:a16="http://schemas.microsoft.com/office/drawing/2014/main" val="20004"/>
                    </a:ext>
                  </a:extLst>
                </a:gridCol>
              </a:tblGrid>
              <a:tr h="323250">
                <a:tc>
                  <a:txBody>
                    <a:bodyPr/>
                    <a:lstStyle/>
                    <a:p>
                      <a:pPr marL="0" lvl="0" indent="0" algn="l" rtl="0">
                        <a:spcBef>
                          <a:spcPts val="0"/>
                        </a:spcBef>
                        <a:spcAft>
                          <a:spcPts val="0"/>
                        </a:spcAft>
                        <a:buNone/>
                      </a:pPr>
                      <a:r>
                        <a:rPr lang="pt-BR" sz="1000"/>
                        <a:t>i</a:t>
                      </a:r>
                      <a:endParaRPr sz="1000"/>
                    </a:p>
                  </a:txBody>
                  <a:tcPr marL="91425" marR="91425" marT="91425" marB="91425">
                    <a:solidFill>
                      <a:srgbClr val="E7E6E6"/>
                    </a:solidFill>
                  </a:tcPr>
                </a:tc>
                <a:tc>
                  <a:txBody>
                    <a:bodyPr/>
                    <a:lstStyle/>
                    <a:p>
                      <a:pPr marL="0" lvl="0" indent="0" algn="l" rtl="0">
                        <a:spcBef>
                          <a:spcPts val="0"/>
                        </a:spcBef>
                        <a:spcAft>
                          <a:spcPts val="0"/>
                        </a:spcAft>
                        <a:buNone/>
                      </a:pPr>
                      <a:r>
                        <a:rPr lang="pt-BR" sz="1000"/>
                        <a:t>t</a:t>
                      </a:r>
                      <a:endParaRPr sz="1000"/>
                    </a:p>
                  </a:txBody>
                  <a:tcPr marL="91425" marR="91425" marT="91425" marB="91425">
                    <a:solidFill>
                      <a:srgbClr val="E7E6E6"/>
                    </a:solidFill>
                  </a:tcPr>
                </a:tc>
                <a:tc>
                  <a:txBody>
                    <a:bodyPr/>
                    <a:lstStyle/>
                    <a:p>
                      <a:pPr marL="0" lvl="0" indent="0" algn="l" rtl="0">
                        <a:spcBef>
                          <a:spcPts val="0"/>
                        </a:spcBef>
                        <a:spcAft>
                          <a:spcPts val="0"/>
                        </a:spcAft>
                        <a:buNone/>
                      </a:pPr>
                      <a:r>
                        <a:rPr lang="pt-BR" sz="1000"/>
                        <a:t>Y</a:t>
                      </a:r>
                      <a:endParaRPr sz="1000"/>
                    </a:p>
                  </a:txBody>
                  <a:tcPr marL="91425" marR="91425" marT="91425" marB="91425">
                    <a:solidFill>
                      <a:srgbClr val="E7E6E6"/>
                    </a:solidFill>
                  </a:tcPr>
                </a:tc>
                <a:tc>
                  <a:txBody>
                    <a:bodyPr/>
                    <a:lstStyle/>
                    <a:p>
                      <a:pPr marL="0" lvl="0" indent="0" algn="l" rtl="0">
                        <a:spcBef>
                          <a:spcPts val="0"/>
                        </a:spcBef>
                        <a:spcAft>
                          <a:spcPts val="0"/>
                        </a:spcAft>
                        <a:buNone/>
                      </a:pPr>
                      <a:r>
                        <a:rPr lang="pt-BR" sz="1000"/>
                        <a:t>X</a:t>
                      </a:r>
                      <a:endParaRPr sz="1000"/>
                    </a:p>
                  </a:txBody>
                  <a:tcPr marL="91425" marR="91425" marT="91425" marB="91425">
                    <a:solidFill>
                      <a:srgbClr val="E7E6E6"/>
                    </a:solidFill>
                  </a:tcPr>
                </a:tc>
                <a:tc>
                  <a:txBody>
                    <a:bodyPr/>
                    <a:lstStyle/>
                    <a:p>
                      <a:pPr marL="0" lvl="0" indent="0" algn="l" rtl="0">
                        <a:spcBef>
                          <a:spcPts val="0"/>
                        </a:spcBef>
                        <a:spcAft>
                          <a:spcPts val="0"/>
                        </a:spcAft>
                        <a:buNone/>
                      </a:pPr>
                      <a:r>
                        <a:rPr lang="pt-BR" sz="1000"/>
                        <a:t>Z</a:t>
                      </a:r>
                      <a:endParaRPr sz="1000"/>
                    </a:p>
                  </a:txBody>
                  <a:tcPr marL="91425" marR="91425" marT="91425" marB="91425">
                    <a:solidFill>
                      <a:srgbClr val="E7E6E6"/>
                    </a:solidFill>
                  </a:tcPr>
                </a:tc>
                <a:extLst>
                  <a:ext uri="{0D108BD9-81ED-4DB2-BD59-A6C34878D82A}">
                    <a16:rowId xmlns:a16="http://schemas.microsoft.com/office/drawing/2014/main" val="10000"/>
                  </a:ext>
                </a:extLst>
              </a:tr>
              <a:tr h="304000">
                <a:tc>
                  <a:txBody>
                    <a:bodyPr/>
                    <a:lstStyle/>
                    <a:p>
                      <a:pPr marL="0" lvl="0" indent="0" algn="l" rtl="0">
                        <a:spcBef>
                          <a:spcPts val="0"/>
                        </a:spcBef>
                        <a:spcAft>
                          <a:spcPts val="0"/>
                        </a:spcAft>
                        <a:buNone/>
                      </a:pPr>
                      <a:r>
                        <a:rPr lang="pt-BR" sz="1000"/>
                        <a:t>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y1,1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x1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z1</a:t>
                      </a:r>
                      <a:endParaRPr sz="1000"/>
                    </a:p>
                  </a:txBody>
                  <a:tcPr marL="91425" marR="91425" marT="91425" marB="91425">
                    <a:solidFill>
                      <a:srgbClr val="F1F1F1"/>
                    </a:solidFill>
                  </a:tcPr>
                </a:tc>
                <a:extLst>
                  <a:ext uri="{0D108BD9-81ED-4DB2-BD59-A6C34878D82A}">
                    <a16:rowId xmlns:a16="http://schemas.microsoft.com/office/drawing/2014/main" val="10001"/>
                  </a:ext>
                </a:extLst>
              </a:tr>
              <a:tr h="313625">
                <a:tc>
                  <a:txBody>
                    <a:bodyPr/>
                    <a:lstStyle/>
                    <a:p>
                      <a:pPr marL="0" lvl="0" indent="0" algn="l" rtl="0">
                        <a:spcBef>
                          <a:spcPts val="0"/>
                        </a:spcBef>
                        <a:spcAft>
                          <a:spcPts val="0"/>
                        </a:spcAft>
                        <a:buNone/>
                      </a:pPr>
                      <a:r>
                        <a:rPr lang="pt-BR" sz="1000"/>
                        <a:t>2</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y2,1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x2</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z2</a:t>
                      </a:r>
                      <a:endParaRPr sz="1000"/>
                    </a:p>
                  </a:txBody>
                  <a:tcPr marL="91425" marR="91425" marT="91425" marB="91425">
                    <a:solidFill>
                      <a:srgbClr val="F1F1F1"/>
                    </a:solidFill>
                  </a:tcPr>
                </a:tc>
                <a:extLst>
                  <a:ext uri="{0D108BD9-81ED-4DB2-BD59-A6C34878D82A}">
                    <a16:rowId xmlns:a16="http://schemas.microsoft.com/office/drawing/2014/main" val="10002"/>
                  </a:ext>
                </a:extLst>
              </a:tr>
              <a:tr h="313625">
                <a:tc>
                  <a:txBody>
                    <a:bodyPr/>
                    <a:lstStyle/>
                    <a:p>
                      <a:pPr marL="0" lvl="0" indent="0" algn="l" rtl="0">
                        <a:spcBef>
                          <a:spcPts val="0"/>
                        </a:spcBef>
                        <a:spcAft>
                          <a:spcPts val="0"/>
                        </a:spcAft>
                        <a:buNone/>
                      </a:pPr>
                      <a:r>
                        <a:rPr lang="pt-BR" sz="1000"/>
                        <a:t>3</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y3,1</a:t>
                      </a:r>
                      <a:endParaRPr sz="1000"/>
                    </a:p>
                  </a:txBody>
                  <a:tcPr marL="91425" marR="91425" marT="91425" marB="91425">
                    <a:lnB w="9525" cap="flat" cmpd="sng">
                      <a:solidFill>
                        <a:srgbClr val="9E9E9E"/>
                      </a:solidFill>
                      <a:prstDash val="solid"/>
                      <a:round/>
                      <a:headEnd type="none" w="sm" len="sm"/>
                      <a:tailEnd type="none" w="sm" len="sm"/>
                    </a:lnB>
                    <a:solidFill>
                      <a:srgbClr val="F1F1F1"/>
                    </a:solidFill>
                  </a:tcPr>
                </a:tc>
                <a:tc>
                  <a:txBody>
                    <a:bodyPr/>
                    <a:lstStyle/>
                    <a:p>
                      <a:pPr marL="0" lvl="0" indent="0" algn="l" rtl="0">
                        <a:spcBef>
                          <a:spcPts val="0"/>
                        </a:spcBef>
                        <a:spcAft>
                          <a:spcPts val="0"/>
                        </a:spcAft>
                        <a:buNone/>
                      </a:pPr>
                      <a:r>
                        <a:rPr lang="pt-BR" sz="1000"/>
                        <a:t>x3</a:t>
                      </a:r>
                      <a:endParaRPr sz="1000"/>
                    </a:p>
                  </a:txBody>
                  <a:tcPr marL="91425" marR="91425" marT="91425" marB="91425">
                    <a:lnB w="9525" cap="flat" cmpd="sng">
                      <a:solidFill>
                        <a:srgbClr val="9E9E9E"/>
                      </a:solidFill>
                      <a:prstDash val="solid"/>
                      <a:round/>
                      <a:headEnd type="none" w="sm" len="sm"/>
                      <a:tailEnd type="none" w="sm" len="sm"/>
                    </a:lnB>
                    <a:solidFill>
                      <a:srgbClr val="F1F1F1"/>
                    </a:solidFill>
                  </a:tcPr>
                </a:tc>
                <a:tc>
                  <a:txBody>
                    <a:bodyPr/>
                    <a:lstStyle/>
                    <a:p>
                      <a:pPr marL="0" lvl="0" indent="0" algn="l" rtl="0">
                        <a:spcBef>
                          <a:spcPts val="0"/>
                        </a:spcBef>
                        <a:spcAft>
                          <a:spcPts val="0"/>
                        </a:spcAft>
                        <a:buNone/>
                      </a:pPr>
                      <a:r>
                        <a:rPr lang="pt-BR" sz="1000"/>
                        <a:t>z3</a:t>
                      </a:r>
                      <a:endParaRPr sz="1000"/>
                    </a:p>
                  </a:txBody>
                  <a:tcPr marL="91425" marR="91425" marT="91425" marB="91425">
                    <a:lnB w="9525" cap="flat" cmpd="sng">
                      <a:solidFill>
                        <a:srgbClr val="9E9E9E"/>
                      </a:solidFill>
                      <a:prstDash val="solid"/>
                      <a:round/>
                      <a:headEnd type="none" w="sm" len="sm"/>
                      <a:tailEnd type="none" w="sm" len="sm"/>
                    </a:lnB>
                    <a:solidFill>
                      <a:srgbClr val="F1F1F1"/>
                    </a:solidFill>
                  </a:tcPr>
                </a:tc>
                <a:extLst>
                  <a:ext uri="{0D108BD9-81ED-4DB2-BD59-A6C34878D82A}">
                    <a16:rowId xmlns:a16="http://schemas.microsoft.com/office/drawing/2014/main" val="10003"/>
                  </a:ext>
                </a:extLst>
              </a:tr>
              <a:tr h="313625">
                <a:tc>
                  <a:txBody>
                    <a:bodyPr/>
                    <a:lstStyle/>
                    <a:p>
                      <a:pPr marL="0" lvl="0" indent="0" algn="l" rtl="0">
                        <a:spcBef>
                          <a:spcPts val="0"/>
                        </a:spcBef>
                        <a:spcAft>
                          <a:spcPts val="0"/>
                        </a:spcAft>
                        <a:buNone/>
                      </a:pPr>
                      <a:r>
                        <a:rPr lang="pt-BR" sz="1000"/>
                        <a:t>1</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2</a:t>
                      </a:r>
                      <a:endParaRPr sz="1000"/>
                    </a:p>
                  </a:txBody>
                  <a:tcPr marL="91425" marR="91425" marT="91425" marB="91425">
                    <a:lnR w="9525" cap="flat" cmpd="sng">
                      <a:solidFill>
                        <a:srgbClr val="9E9E9E"/>
                      </a:solidFill>
                      <a:prstDash val="solid"/>
                      <a:round/>
                      <a:headEnd type="none" w="sm" len="sm"/>
                      <a:tailEnd type="none" w="sm" len="sm"/>
                    </a:lnR>
                    <a:solidFill>
                      <a:srgbClr val="F1F1F1"/>
                    </a:solidFill>
                  </a:tcPr>
                </a:tc>
                <a:tc>
                  <a:txBody>
                    <a:bodyPr/>
                    <a:lstStyle/>
                    <a:p>
                      <a:pPr marL="0" lvl="0" indent="0" algn="l" rtl="0">
                        <a:spcBef>
                          <a:spcPts val="0"/>
                        </a:spcBef>
                        <a:spcAft>
                          <a:spcPts val="0"/>
                        </a:spcAft>
                        <a:buNone/>
                      </a:pPr>
                      <a:r>
                        <a:rPr lang="pt-BR" sz="1000"/>
                        <a:t>y1,2</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1F1"/>
                    </a:solidFill>
                  </a:tcPr>
                </a:tc>
                <a:tc>
                  <a:txBody>
                    <a:bodyPr/>
                    <a:lstStyle/>
                    <a:p>
                      <a:pPr marL="0" lvl="0" indent="0" algn="l" rtl="0">
                        <a:spcBef>
                          <a:spcPts val="0"/>
                        </a:spcBef>
                        <a:spcAft>
                          <a:spcPts val="0"/>
                        </a:spcAft>
                        <a:buNone/>
                      </a:pPr>
                      <a:r>
                        <a:rPr lang="pt-BR" sz="1000"/>
                        <a:t>x1,2</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1F1"/>
                    </a:solidFill>
                  </a:tcPr>
                </a:tc>
                <a:tc>
                  <a:txBody>
                    <a:bodyPr/>
                    <a:lstStyle/>
                    <a:p>
                      <a:pPr marL="0" lvl="0" indent="0" algn="l" rtl="0">
                        <a:spcBef>
                          <a:spcPts val="0"/>
                        </a:spcBef>
                        <a:spcAft>
                          <a:spcPts val="0"/>
                        </a:spcAft>
                        <a:buNone/>
                      </a:pPr>
                      <a:r>
                        <a:rPr lang="pt-BR" sz="1000"/>
                        <a:t>z1,2</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1F1"/>
                    </a:solidFill>
                  </a:tcPr>
                </a:tc>
                <a:extLst>
                  <a:ext uri="{0D108BD9-81ED-4DB2-BD59-A6C34878D82A}">
                    <a16:rowId xmlns:a16="http://schemas.microsoft.com/office/drawing/2014/main" val="10004"/>
                  </a:ext>
                </a:extLst>
              </a:tr>
              <a:tr h="313625">
                <a:tc>
                  <a:txBody>
                    <a:bodyPr/>
                    <a:lstStyle/>
                    <a:p>
                      <a:pPr marL="0" lvl="0" indent="0" algn="l" rtl="0">
                        <a:spcBef>
                          <a:spcPts val="0"/>
                        </a:spcBef>
                        <a:spcAft>
                          <a:spcPts val="0"/>
                        </a:spcAft>
                        <a:buNone/>
                      </a:pPr>
                      <a:r>
                        <a:rPr lang="pt-BR" sz="1000"/>
                        <a:t>2</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2</a:t>
                      </a:r>
                      <a:endParaRPr sz="1000"/>
                    </a:p>
                  </a:txBody>
                  <a:tcPr marL="91425" marR="91425" marT="91425" marB="91425">
                    <a:lnR w="9525" cap="flat" cmpd="sng">
                      <a:solidFill>
                        <a:srgbClr val="9E9E9E"/>
                      </a:solidFill>
                      <a:prstDash val="solid"/>
                      <a:round/>
                      <a:headEnd type="none" w="sm" len="sm"/>
                      <a:tailEnd type="none" w="sm" len="sm"/>
                    </a:lnR>
                    <a:solidFill>
                      <a:srgbClr val="F1F1F1"/>
                    </a:solidFill>
                  </a:tcPr>
                </a:tc>
                <a:tc>
                  <a:txBody>
                    <a:bodyPr/>
                    <a:lstStyle/>
                    <a:p>
                      <a:pPr marL="0" lvl="0" indent="0" algn="l" rtl="0">
                        <a:spcBef>
                          <a:spcPts val="0"/>
                        </a:spcBef>
                        <a:spcAft>
                          <a:spcPts val="0"/>
                        </a:spcAft>
                        <a:buNone/>
                      </a:pPr>
                      <a:r>
                        <a:rPr lang="pt-BR" sz="1000"/>
                        <a:t>y2,2</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1F1"/>
                    </a:solidFill>
                  </a:tcPr>
                </a:tc>
                <a:tc>
                  <a:txBody>
                    <a:bodyPr/>
                    <a:lstStyle/>
                    <a:p>
                      <a:pPr marL="0" lvl="0" indent="0" algn="l" rtl="0">
                        <a:spcBef>
                          <a:spcPts val="0"/>
                        </a:spcBef>
                        <a:spcAft>
                          <a:spcPts val="0"/>
                        </a:spcAft>
                        <a:buNone/>
                      </a:pPr>
                      <a:r>
                        <a:rPr lang="pt-BR" sz="1000"/>
                        <a:t>x2,2</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1F1"/>
                    </a:solidFill>
                  </a:tcPr>
                </a:tc>
                <a:tc>
                  <a:txBody>
                    <a:bodyPr/>
                    <a:lstStyle/>
                    <a:p>
                      <a:pPr marL="0" lvl="0" indent="0" algn="l" rtl="0">
                        <a:spcBef>
                          <a:spcPts val="0"/>
                        </a:spcBef>
                        <a:spcAft>
                          <a:spcPts val="0"/>
                        </a:spcAft>
                        <a:buNone/>
                      </a:pPr>
                      <a:r>
                        <a:rPr lang="pt-BR" sz="1000"/>
                        <a:t>z2,2</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1F1"/>
                    </a:solidFill>
                  </a:tcPr>
                </a:tc>
                <a:extLst>
                  <a:ext uri="{0D108BD9-81ED-4DB2-BD59-A6C34878D82A}">
                    <a16:rowId xmlns:a16="http://schemas.microsoft.com/office/drawing/2014/main" val="10005"/>
                  </a:ext>
                </a:extLst>
              </a:tr>
              <a:tr h="313625">
                <a:tc>
                  <a:txBody>
                    <a:bodyPr/>
                    <a:lstStyle/>
                    <a:p>
                      <a:pPr marL="0" lvl="0" indent="0" algn="l" rtl="0">
                        <a:spcBef>
                          <a:spcPts val="0"/>
                        </a:spcBef>
                        <a:spcAft>
                          <a:spcPts val="0"/>
                        </a:spcAft>
                        <a:buNone/>
                      </a:pPr>
                      <a:r>
                        <a:rPr lang="pt-BR" sz="1000"/>
                        <a:t>3</a:t>
                      </a:r>
                      <a:endParaRPr sz="1000"/>
                    </a:p>
                  </a:txBody>
                  <a:tcPr marL="91425" marR="91425" marT="91425" marB="91425">
                    <a:solidFill>
                      <a:srgbClr val="F1F1F1"/>
                    </a:solidFill>
                  </a:tcPr>
                </a:tc>
                <a:tc>
                  <a:txBody>
                    <a:bodyPr/>
                    <a:lstStyle/>
                    <a:p>
                      <a:pPr marL="0" lvl="0" indent="0" algn="l" rtl="0">
                        <a:spcBef>
                          <a:spcPts val="0"/>
                        </a:spcBef>
                        <a:spcAft>
                          <a:spcPts val="0"/>
                        </a:spcAft>
                        <a:buNone/>
                      </a:pPr>
                      <a:r>
                        <a:rPr lang="pt-BR" sz="1000"/>
                        <a:t>2</a:t>
                      </a:r>
                      <a:endParaRPr sz="1000"/>
                    </a:p>
                  </a:txBody>
                  <a:tcPr marL="91425" marR="91425" marT="91425" marB="91425">
                    <a:lnR w="9525" cap="flat" cmpd="sng">
                      <a:solidFill>
                        <a:srgbClr val="9E9E9E"/>
                      </a:solidFill>
                      <a:prstDash val="solid"/>
                      <a:round/>
                      <a:headEnd type="none" w="sm" len="sm"/>
                      <a:tailEnd type="none" w="sm" len="sm"/>
                    </a:lnR>
                    <a:solidFill>
                      <a:srgbClr val="F1F1F1"/>
                    </a:solidFill>
                  </a:tcPr>
                </a:tc>
                <a:tc>
                  <a:txBody>
                    <a:bodyPr/>
                    <a:lstStyle/>
                    <a:p>
                      <a:pPr marL="0" lvl="0" indent="0" algn="l" rtl="0">
                        <a:spcBef>
                          <a:spcPts val="0"/>
                        </a:spcBef>
                        <a:spcAft>
                          <a:spcPts val="0"/>
                        </a:spcAft>
                        <a:buNone/>
                      </a:pPr>
                      <a:r>
                        <a:rPr lang="pt-BR" sz="1000"/>
                        <a:t>y3,2</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1F1"/>
                    </a:solidFill>
                  </a:tcPr>
                </a:tc>
                <a:tc>
                  <a:txBody>
                    <a:bodyPr/>
                    <a:lstStyle/>
                    <a:p>
                      <a:pPr marL="0" lvl="0" indent="0" algn="l" rtl="0">
                        <a:spcBef>
                          <a:spcPts val="0"/>
                        </a:spcBef>
                        <a:spcAft>
                          <a:spcPts val="0"/>
                        </a:spcAft>
                        <a:buNone/>
                      </a:pPr>
                      <a:r>
                        <a:rPr lang="pt-BR" sz="1000"/>
                        <a:t>x3,2</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1F1"/>
                    </a:solidFill>
                  </a:tcPr>
                </a:tc>
                <a:tc>
                  <a:txBody>
                    <a:bodyPr/>
                    <a:lstStyle/>
                    <a:p>
                      <a:pPr marL="0" lvl="0" indent="0" algn="l" rtl="0">
                        <a:spcBef>
                          <a:spcPts val="0"/>
                        </a:spcBef>
                        <a:spcAft>
                          <a:spcPts val="0"/>
                        </a:spcAft>
                        <a:buNone/>
                      </a:pPr>
                      <a:r>
                        <a:rPr lang="pt-BR" sz="1000"/>
                        <a:t>z3,2</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1F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75"/>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7.2 Séries Temporais</a:t>
            </a:r>
            <a:endParaRPr dirty="0"/>
          </a:p>
        </p:txBody>
      </p:sp>
      <p:sp>
        <p:nvSpPr>
          <p:cNvPr id="715" name="Google Shape;715;p75"/>
          <p:cNvSpPr txBox="1">
            <a:spLocks noGrp="1"/>
          </p:cNvSpPr>
          <p:nvPr>
            <p:ph type="body" idx="1"/>
          </p:nvPr>
        </p:nvSpPr>
        <p:spPr>
          <a:xfrm>
            <a:off x="311700" y="1152475"/>
            <a:ext cx="41442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Font typeface="Nunito Sans"/>
              <a:buChar char="●"/>
            </a:pPr>
            <a:r>
              <a:rPr lang="pt-BR" sz="1600" dirty="0">
                <a:solidFill>
                  <a:schemeClr val="dk1"/>
                </a:solidFill>
                <a:latin typeface="Nunito Sans"/>
                <a:ea typeface="Nunito Sans"/>
                <a:cs typeface="Nunito Sans"/>
                <a:sym typeface="Nunito Sans"/>
              </a:rPr>
              <a:t>Foco na relação do presente com o passado – autocorrelação</a:t>
            </a:r>
          </a:p>
          <a:p>
            <a:pPr indent="-330200">
              <a:buSzPts val="1600"/>
              <a:buFont typeface="Nunito Sans"/>
              <a:buChar char="●"/>
            </a:pPr>
            <a:r>
              <a:rPr lang="pt-BR" sz="1600" dirty="0">
                <a:solidFill>
                  <a:schemeClr val="dk1"/>
                </a:solidFill>
              </a:rPr>
              <a:t>Precisamos respeitar a ordem dos dados!!!</a:t>
            </a:r>
            <a:endParaRPr sz="1600" dirty="0">
              <a:solidFill>
                <a:schemeClr val="dk1"/>
              </a:solidFill>
              <a:latin typeface="Nunito Sans"/>
              <a:ea typeface="Nunito Sans"/>
              <a:cs typeface="Nunito Sans"/>
              <a:sym typeface="Nunito Sans"/>
            </a:endParaRPr>
          </a:p>
          <a:p>
            <a:pPr marL="457200" lvl="0" indent="-330200" algn="l" rtl="0">
              <a:spcBef>
                <a:spcPts val="1000"/>
              </a:spcBef>
              <a:spcAft>
                <a:spcPts val="0"/>
              </a:spcAft>
              <a:buSzPts val="1600"/>
              <a:buFont typeface="Nunito Sans"/>
              <a:buChar char="●"/>
            </a:pPr>
            <a:r>
              <a:rPr lang="pt-BR" sz="1600" dirty="0" err="1">
                <a:solidFill>
                  <a:schemeClr val="dk1"/>
                </a:solidFill>
                <a:latin typeface="Nunito Sans"/>
                <a:ea typeface="Nunito Sans"/>
                <a:cs typeface="Nunito Sans"/>
                <a:sym typeface="Nunito Sans"/>
              </a:rPr>
              <a:t>Estacionariedade</a:t>
            </a:r>
            <a:r>
              <a:rPr lang="pt-BR" sz="1600" dirty="0">
                <a:solidFill>
                  <a:schemeClr val="dk1"/>
                </a:solidFill>
                <a:latin typeface="Nunito Sans"/>
                <a:ea typeface="Nunito Sans"/>
                <a:cs typeface="Nunito Sans"/>
                <a:sym typeface="Nunito Sans"/>
              </a:rPr>
              <a:t>: o processo gerador dos dados não se altera ao longo do tempo</a:t>
            </a:r>
            <a:endParaRPr sz="1600" dirty="0">
              <a:solidFill>
                <a:schemeClr val="dk1"/>
              </a:solidFill>
              <a:latin typeface="Nunito Sans"/>
              <a:ea typeface="Nunito Sans"/>
              <a:cs typeface="Nunito Sans"/>
              <a:sym typeface="Nunito Sans"/>
            </a:endParaRPr>
          </a:p>
          <a:p>
            <a:pPr marL="914400" lvl="1" indent="-330200" algn="l" rtl="0">
              <a:spcBef>
                <a:spcPts val="0"/>
              </a:spcBef>
              <a:spcAft>
                <a:spcPts val="0"/>
              </a:spcAft>
              <a:buSzPts val="1600"/>
              <a:buChar char="○"/>
            </a:pPr>
            <a:r>
              <a:rPr lang="pt-BR" sz="1600" dirty="0">
                <a:solidFill>
                  <a:schemeClr val="dk1"/>
                </a:solidFill>
              </a:rPr>
              <a:t>Não </a:t>
            </a:r>
            <a:r>
              <a:rPr lang="pt-BR" sz="1600" dirty="0" err="1">
                <a:solidFill>
                  <a:schemeClr val="dk1"/>
                </a:solidFill>
              </a:rPr>
              <a:t>estacionariedade</a:t>
            </a:r>
            <a:r>
              <a:rPr lang="pt-BR" sz="1600" dirty="0">
                <a:solidFill>
                  <a:schemeClr val="dk1"/>
                </a:solidFill>
              </a:rPr>
              <a:t> pode ser determinística ou estocástica</a:t>
            </a:r>
          </a:p>
          <a:p>
            <a:pPr marL="914400" lvl="1" indent="-330200" algn="l" rtl="0">
              <a:spcBef>
                <a:spcPts val="0"/>
              </a:spcBef>
              <a:spcAft>
                <a:spcPts val="0"/>
              </a:spcAft>
              <a:buSzPts val="1600"/>
              <a:buChar char="○"/>
            </a:pPr>
            <a:r>
              <a:rPr lang="pt-BR" sz="1600" dirty="0">
                <a:solidFill>
                  <a:schemeClr val="dk1"/>
                </a:solidFill>
              </a:rPr>
              <a:t>Tendência? Sazonalidade?</a:t>
            </a:r>
          </a:p>
        </p:txBody>
      </p:sp>
      <p:sp>
        <p:nvSpPr>
          <p:cNvPr id="716" name="Google Shape;716;p7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81</a:t>
            </a:fld>
            <a:endParaRPr/>
          </a:p>
        </p:txBody>
      </p:sp>
      <p:pic>
        <p:nvPicPr>
          <p:cNvPr id="2" name="Picture 1">
            <a:extLst>
              <a:ext uri="{FF2B5EF4-FFF2-40B4-BE49-F238E27FC236}">
                <a16:creationId xmlns:a16="http://schemas.microsoft.com/office/drawing/2014/main" id="{C40690FD-DAB5-D17E-EA0E-BCF3F5A91F1F}"/>
              </a:ext>
            </a:extLst>
          </p:cNvPr>
          <p:cNvPicPr>
            <a:picLocks noChangeAspect="1"/>
          </p:cNvPicPr>
          <p:nvPr/>
        </p:nvPicPr>
        <p:blipFill>
          <a:blip r:embed="rId3"/>
          <a:stretch>
            <a:fillRect/>
          </a:stretch>
        </p:blipFill>
        <p:spPr>
          <a:xfrm>
            <a:off x="4611545" y="1338942"/>
            <a:ext cx="4171110" cy="3128333"/>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76"/>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7.2 Séries Temporais</a:t>
            </a:r>
            <a:endParaRPr dirty="0"/>
          </a:p>
        </p:txBody>
      </p:sp>
      <p:sp>
        <p:nvSpPr>
          <p:cNvPr id="723" name="Google Shape;723;p76"/>
          <p:cNvSpPr txBox="1">
            <a:spLocks noGrp="1"/>
          </p:cNvSpPr>
          <p:nvPr>
            <p:ph type="body" idx="1"/>
          </p:nvPr>
        </p:nvSpPr>
        <p:spPr>
          <a:xfrm>
            <a:off x="311700" y="1152475"/>
            <a:ext cx="4335600" cy="3665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SzPts val="1600"/>
              <a:buFont typeface="Nunito Sans"/>
              <a:buChar char="●"/>
            </a:pPr>
            <a:r>
              <a:rPr lang="pt-BR" sz="1600" dirty="0">
                <a:latin typeface="Nunito Sans"/>
                <a:ea typeface="Nunito Sans"/>
                <a:cs typeface="Nunito Sans"/>
                <a:sym typeface="Nunito Sans"/>
              </a:rPr>
              <a:t>Passado da série influencia o presente:</a:t>
            </a:r>
            <a:endParaRPr sz="1600" dirty="0">
              <a:latin typeface="Nunito Sans"/>
              <a:ea typeface="Nunito Sans"/>
              <a:cs typeface="Nunito Sans"/>
              <a:sym typeface="Nunito Sans"/>
            </a:endParaRPr>
          </a:p>
          <a:p>
            <a:pPr marL="914400" lvl="1" indent="-330200" algn="l" rtl="0">
              <a:lnSpc>
                <a:spcPct val="150000"/>
              </a:lnSpc>
              <a:spcBef>
                <a:spcPts val="0"/>
              </a:spcBef>
              <a:spcAft>
                <a:spcPts val="0"/>
              </a:spcAft>
              <a:buSzPts val="1600"/>
              <a:buChar char="○"/>
            </a:pPr>
            <a:r>
              <a:rPr lang="pt-BR" sz="1600" dirty="0"/>
              <a:t>Medidas de autocorrelação: ACF, PACF, e CCF</a:t>
            </a:r>
            <a:endParaRPr sz="1600" dirty="0"/>
          </a:p>
          <a:p>
            <a:pPr marL="457200" lvl="0" indent="-330200" algn="l" rtl="0">
              <a:lnSpc>
                <a:spcPct val="150000"/>
              </a:lnSpc>
              <a:spcBef>
                <a:spcPts val="0"/>
              </a:spcBef>
              <a:spcAft>
                <a:spcPts val="0"/>
              </a:spcAft>
              <a:buSzPts val="1600"/>
              <a:buFont typeface="Nunito Sans"/>
              <a:buChar char="●"/>
            </a:pPr>
            <a:r>
              <a:rPr lang="pt-BR" sz="1600" dirty="0">
                <a:latin typeface="Nunito Sans"/>
                <a:ea typeface="Nunito Sans"/>
                <a:cs typeface="Nunito Sans"/>
                <a:sym typeface="Nunito Sans"/>
              </a:rPr>
              <a:t>Não </a:t>
            </a:r>
            <a:r>
              <a:rPr lang="pt-BR" sz="1600" dirty="0" err="1">
                <a:latin typeface="Nunito Sans"/>
                <a:ea typeface="Nunito Sans"/>
                <a:cs typeface="Nunito Sans"/>
                <a:sym typeface="Nunito Sans"/>
              </a:rPr>
              <a:t>estacionariedade</a:t>
            </a:r>
            <a:r>
              <a:rPr lang="pt-BR" sz="1600" dirty="0">
                <a:latin typeface="Nunito Sans"/>
                <a:ea typeface="Nunito Sans"/>
                <a:cs typeface="Nunito Sans"/>
                <a:sym typeface="Nunito Sans"/>
              </a:rPr>
              <a:t> </a:t>
            </a:r>
            <a:r>
              <a:rPr lang="pt-BR" sz="1000" dirty="0">
                <a:latin typeface="Nunito Sans"/>
                <a:ea typeface="Nunito Sans"/>
                <a:cs typeface="Nunito Sans"/>
                <a:sym typeface="Nunito Sans"/>
              </a:rPr>
              <a:t>(primeira série)</a:t>
            </a:r>
            <a:r>
              <a:rPr lang="pt-BR" sz="1600" dirty="0">
                <a:latin typeface="Nunito Sans"/>
                <a:ea typeface="Nunito Sans"/>
                <a:cs typeface="Nunito Sans"/>
                <a:sym typeface="Nunito Sans"/>
              </a:rPr>
              <a:t> pode gerar correlação espúria. Tiramos a primeira diferença </a:t>
            </a:r>
            <a:r>
              <a:rPr lang="pt-BR" sz="1000" dirty="0">
                <a:latin typeface="Nunito Sans"/>
                <a:ea typeface="Nunito Sans"/>
                <a:cs typeface="Nunito Sans"/>
                <a:sym typeface="Nunito Sans"/>
              </a:rPr>
              <a:t>(segunda série)</a:t>
            </a:r>
            <a:r>
              <a:rPr lang="pt-BR" sz="1600" dirty="0">
                <a:latin typeface="Nunito Sans"/>
                <a:ea typeface="Nunito Sans"/>
                <a:cs typeface="Nunito Sans"/>
                <a:sym typeface="Nunito Sans"/>
              </a:rPr>
              <a:t> – modelo ARIMA</a:t>
            </a:r>
            <a:endParaRPr sz="1600" dirty="0">
              <a:latin typeface="Nunito Sans"/>
              <a:ea typeface="Nunito Sans"/>
              <a:cs typeface="Nunito Sans"/>
              <a:sym typeface="Nunito Sans"/>
            </a:endParaRPr>
          </a:p>
        </p:txBody>
      </p:sp>
      <p:sp>
        <p:nvSpPr>
          <p:cNvPr id="724" name="Google Shape;724;p7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82</a:t>
            </a:fld>
            <a:endParaRPr/>
          </a:p>
        </p:txBody>
      </p:sp>
      <p:pic>
        <p:nvPicPr>
          <p:cNvPr id="725" name="Google Shape;725;p76"/>
          <p:cNvPicPr preferRelativeResize="0"/>
          <p:nvPr/>
        </p:nvPicPr>
        <p:blipFill rotWithShape="1">
          <a:blip r:embed="rId3">
            <a:alphaModFix/>
          </a:blip>
          <a:srcRect l="11931" t="17073" r="4575" b="13717"/>
          <a:stretch/>
        </p:blipFill>
        <p:spPr>
          <a:xfrm>
            <a:off x="5198550" y="2690588"/>
            <a:ext cx="3300326" cy="1953974"/>
          </a:xfrm>
          <a:prstGeom prst="rect">
            <a:avLst/>
          </a:prstGeom>
          <a:noFill/>
          <a:ln>
            <a:noFill/>
          </a:ln>
        </p:spPr>
      </p:pic>
      <p:pic>
        <p:nvPicPr>
          <p:cNvPr id="726" name="Google Shape;726;p76"/>
          <p:cNvPicPr preferRelativeResize="0"/>
          <p:nvPr/>
        </p:nvPicPr>
        <p:blipFill>
          <a:blip r:embed="rId4">
            <a:alphaModFix/>
          </a:blip>
          <a:stretch>
            <a:fillRect/>
          </a:stretch>
        </p:blipFill>
        <p:spPr>
          <a:xfrm>
            <a:off x="4863097" y="1354040"/>
            <a:ext cx="3971226" cy="95014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p77"/>
          <p:cNvPicPr preferRelativeResize="0"/>
          <p:nvPr/>
        </p:nvPicPr>
        <p:blipFill rotWithShape="1">
          <a:blip r:embed="rId3">
            <a:alphaModFix/>
          </a:blip>
          <a:srcRect l="7163" t="12567" r="2957" b="10616"/>
          <a:stretch/>
        </p:blipFill>
        <p:spPr>
          <a:xfrm>
            <a:off x="2921838" y="1627657"/>
            <a:ext cx="3300326" cy="1763069"/>
          </a:xfrm>
          <a:prstGeom prst="rect">
            <a:avLst/>
          </a:prstGeom>
          <a:noFill/>
          <a:ln>
            <a:noFill/>
          </a:ln>
        </p:spPr>
      </p:pic>
      <p:sp>
        <p:nvSpPr>
          <p:cNvPr id="732" name="Google Shape;732;p77"/>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7.2 Séries Temporais</a:t>
            </a:r>
            <a:endParaRPr dirty="0"/>
          </a:p>
        </p:txBody>
      </p:sp>
      <p:sp>
        <p:nvSpPr>
          <p:cNvPr id="733" name="Google Shape;733;p77"/>
          <p:cNvSpPr txBox="1">
            <a:spLocks noGrp="1"/>
          </p:cNvSpPr>
          <p:nvPr>
            <p:ph type="body" idx="1"/>
          </p:nvPr>
        </p:nvSpPr>
        <p:spPr>
          <a:xfrm>
            <a:off x="416875" y="1084500"/>
            <a:ext cx="5408700" cy="3665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SzPts val="1600"/>
              <a:buFont typeface="Nunito Sans SemiBold"/>
              <a:buChar char="●"/>
            </a:pPr>
            <a:r>
              <a:rPr lang="pt-BR" sz="1600">
                <a:latin typeface="Nunito Sans SemiBold"/>
                <a:ea typeface="Nunito Sans SemiBold"/>
                <a:cs typeface="Nunito Sans SemiBold"/>
                <a:sym typeface="Nunito Sans SemiBold"/>
              </a:rPr>
              <a:t>Sazonalidade e a decomposição STL </a:t>
            </a:r>
            <a:r>
              <a:rPr lang="pt-BR" sz="1000">
                <a:latin typeface="Nunito Sans SemiBold"/>
                <a:ea typeface="Nunito Sans SemiBold"/>
                <a:cs typeface="Nunito Sans SemiBold"/>
                <a:sym typeface="Nunito Sans SemiBold"/>
              </a:rPr>
              <a:t>(figura 2)</a:t>
            </a:r>
            <a:endParaRPr sz="100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00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00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00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00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000">
              <a:latin typeface="Nunito Sans SemiBold"/>
              <a:ea typeface="Nunito Sans SemiBold"/>
              <a:cs typeface="Nunito Sans SemiBold"/>
              <a:sym typeface="Nunito Sans SemiBold"/>
            </a:endParaRPr>
          </a:p>
          <a:p>
            <a:pPr marL="457200" lvl="0" indent="-330200" algn="l" rtl="0">
              <a:lnSpc>
                <a:spcPct val="150000"/>
              </a:lnSpc>
              <a:spcBef>
                <a:spcPts val="1200"/>
              </a:spcBef>
              <a:spcAft>
                <a:spcPts val="0"/>
              </a:spcAft>
              <a:buSzPts val="1600"/>
              <a:buFont typeface="Nunito Sans SemiBold"/>
              <a:buChar char="●"/>
            </a:pPr>
            <a:r>
              <a:rPr lang="pt-BR" sz="1600">
                <a:latin typeface="Nunito Sans SemiBold"/>
                <a:ea typeface="Nunito Sans SemiBold"/>
                <a:cs typeface="Nunito Sans SemiBold"/>
                <a:sym typeface="Nunito Sans SemiBold"/>
              </a:rPr>
              <a:t>Outros modelos: ARCH, </a:t>
            </a:r>
            <a:r>
              <a:rPr lang="pt-BR" sz="1600">
                <a:solidFill>
                  <a:schemeClr val="dk1"/>
                </a:solidFill>
                <a:latin typeface="Nunito Sans SemiBold"/>
                <a:ea typeface="Nunito Sans SemiBold"/>
                <a:cs typeface="Nunito Sans SemiBold"/>
                <a:sym typeface="Nunito Sans SemiBold"/>
              </a:rPr>
              <a:t>SARIMA, </a:t>
            </a:r>
            <a:r>
              <a:rPr lang="pt-BR" sz="1600">
                <a:latin typeface="Nunito Sans SemiBold"/>
                <a:ea typeface="Nunito Sans SemiBold"/>
                <a:cs typeface="Nunito Sans SemiBold"/>
                <a:sym typeface="Nunito Sans SemiBold"/>
              </a:rPr>
              <a:t>ARIMAX,</a:t>
            </a:r>
            <a:r>
              <a:rPr lang="pt-BR" sz="1600">
                <a:solidFill>
                  <a:schemeClr val="dk1"/>
                </a:solidFill>
                <a:latin typeface="Nunito Sans SemiBold"/>
                <a:ea typeface="Nunito Sans SemiBold"/>
                <a:cs typeface="Nunito Sans SemiBold"/>
                <a:sym typeface="Nunito Sans SemiBold"/>
              </a:rPr>
              <a:t> VAR</a:t>
            </a:r>
            <a:endParaRPr sz="1600">
              <a:latin typeface="Nunito Sans SemiBold"/>
              <a:ea typeface="Nunito Sans SemiBold"/>
              <a:cs typeface="Nunito Sans SemiBold"/>
              <a:sym typeface="Nunito Sans SemiBold"/>
            </a:endParaRPr>
          </a:p>
        </p:txBody>
      </p:sp>
      <p:sp>
        <p:nvSpPr>
          <p:cNvPr id="734" name="Google Shape;734;p7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83</a:t>
            </a:fld>
            <a:endParaRPr/>
          </a:p>
        </p:txBody>
      </p:sp>
      <p:pic>
        <p:nvPicPr>
          <p:cNvPr id="735" name="Google Shape;735;p77"/>
          <p:cNvPicPr preferRelativeResize="0"/>
          <p:nvPr/>
        </p:nvPicPr>
        <p:blipFill>
          <a:blip r:embed="rId4">
            <a:alphaModFix/>
          </a:blip>
          <a:stretch>
            <a:fillRect/>
          </a:stretch>
        </p:blipFill>
        <p:spPr>
          <a:xfrm>
            <a:off x="2663159" y="4098522"/>
            <a:ext cx="3817675" cy="6897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78"/>
          <p:cNvSpPr txBox="1">
            <a:spLocks noGrp="1"/>
          </p:cNvSpPr>
          <p:nvPr>
            <p:ph type="title"/>
          </p:nvPr>
        </p:nvSpPr>
        <p:spPr>
          <a:xfrm>
            <a:off x="416875" y="28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t-BR" dirty="0"/>
              <a:t>7.3 </a:t>
            </a:r>
            <a:r>
              <a:rPr lang="pt-BR" dirty="0" err="1"/>
              <a:t>Paineis</a:t>
            </a:r>
            <a:endParaRPr dirty="0"/>
          </a:p>
        </p:txBody>
      </p:sp>
      <p:sp>
        <p:nvSpPr>
          <p:cNvPr id="741" name="Google Shape;741;p78"/>
          <p:cNvSpPr txBox="1">
            <a:spLocks noGrp="1"/>
          </p:cNvSpPr>
          <p:nvPr>
            <p:ph type="body" idx="1"/>
          </p:nvPr>
        </p:nvSpPr>
        <p:spPr>
          <a:xfrm>
            <a:off x="311700" y="1194000"/>
            <a:ext cx="8283600" cy="36654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SzPts val="1400"/>
              <a:buFont typeface="Nunito Sans SemiBold"/>
              <a:buChar char="●"/>
            </a:pPr>
            <a:r>
              <a:rPr lang="pt-BR" sz="1400" dirty="0">
                <a:latin typeface="Nunito Sans SemiBold"/>
                <a:ea typeface="Nunito Sans SemiBold"/>
                <a:cs typeface="Nunito Sans SemiBold"/>
                <a:sym typeface="Nunito Sans SemiBold"/>
              </a:rPr>
              <a:t>“Empilhamos” os dados</a:t>
            </a:r>
          </a:p>
          <a:p>
            <a:pPr marL="457200" lvl="0" indent="-317500" algn="l" rtl="0">
              <a:lnSpc>
                <a:spcPct val="150000"/>
              </a:lnSpc>
              <a:spcBef>
                <a:spcPts val="0"/>
              </a:spcBef>
              <a:spcAft>
                <a:spcPts val="0"/>
              </a:spcAft>
              <a:buSzPts val="1400"/>
              <a:buFont typeface="Nunito Sans SemiBold"/>
              <a:buChar char="●"/>
            </a:pPr>
            <a:r>
              <a:rPr lang="pt-BR" sz="1400" dirty="0">
                <a:latin typeface="Nunito Sans SemiBold"/>
                <a:ea typeface="Nunito Sans SemiBold"/>
                <a:cs typeface="Nunito Sans SemiBold"/>
                <a:sym typeface="Nunito Sans SemiBold"/>
              </a:rPr>
              <a:t>Adicionamos um intercepto para cada período e para cada indivíduo (modelo de </a:t>
            </a:r>
            <a:r>
              <a:rPr lang="pt-BR" sz="1400" dirty="0" err="1">
                <a:latin typeface="Nunito Sans SemiBold"/>
                <a:ea typeface="Nunito Sans SemiBold"/>
                <a:cs typeface="Nunito Sans SemiBold"/>
                <a:sym typeface="Nunito Sans SemiBold"/>
              </a:rPr>
              <a:t>Fixed</a:t>
            </a:r>
            <a:r>
              <a:rPr lang="pt-BR" sz="1400" dirty="0">
                <a:latin typeface="Nunito Sans SemiBold"/>
                <a:ea typeface="Nunito Sans SemiBold"/>
                <a:cs typeface="Nunito Sans SemiBold"/>
                <a:sym typeface="Nunito Sans SemiBold"/>
              </a:rPr>
              <a:t> </a:t>
            </a:r>
            <a:r>
              <a:rPr lang="pt-BR" sz="1400" dirty="0" err="1">
                <a:latin typeface="Nunito Sans SemiBold"/>
                <a:ea typeface="Nunito Sans SemiBold"/>
                <a:cs typeface="Nunito Sans SemiBold"/>
                <a:sym typeface="Nunito Sans SemiBold"/>
              </a:rPr>
              <a:t>Effects</a:t>
            </a:r>
            <a:r>
              <a:rPr lang="pt-BR" sz="1400" dirty="0">
                <a:latin typeface="Nunito Sans SemiBold"/>
                <a:ea typeface="Nunito Sans SemiBold"/>
                <a:cs typeface="Nunito Sans SemiBold"/>
                <a:sym typeface="Nunito Sans SemiBold"/>
              </a:rPr>
              <a:t>)</a:t>
            </a:r>
            <a:endParaRPr sz="1400" dirty="0">
              <a:latin typeface="Nunito Sans SemiBold"/>
              <a:ea typeface="Nunito Sans SemiBold"/>
              <a:cs typeface="Nunito Sans SemiBold"/>
              <a:sym typeface="Nunito Sans SemiBold"/>
            </a:endParaRPr>
          </a:p>
          <a:p>
            <a:pPr marL="914400" lvl="1" indent="-317500" algn="l" rtl="0">
              <a:lnSpc>
                <a:spcPct val="150000"/>
              </a:lnSpc>
              <a:spcBef>
                <a:spcPts val="0"/>
              </a:spcBef>
              <a:spcAft>
                <a:spcPts val="0"/>
              </a:spcAft>
              <a:buSzPts val="1400"/>
              <a:buFont typeface="Nunito Sans SemiBold"/>
              <a:buChar char="○"/>
            </a:pPr>
            <a:r>
              <a:rPr lang="pt-BR" dirty="0">
                <a:latin typeface="Nunito Sans SemiBold"/>
                <a:ea typeface="Nunito Sans SemiBold"/>
                <a:cs typeface="Nunito Sans SemiBold"/>
                <a:sym typeface="Nunito Sans SemiBold"/>
              </a:rPr>
              <a:t>Interceptos incluem qualquer variável constante no tempo, ou no indivíduo </a:t>
            </a:r>
            <a:endParaRPr dirty="0">
              <a:latin typeface="Nunito Sans SemiBold"/>
              <a:ea typeface="Nunito Sans SemiBold"/>
              <a:cs typeface="Nunito Sans SemiBold"/>
              <a:sym typeface="Nunito Sans SemiBold"/>
            </a:endParaRPr>
          </a:p>
          <a:p>
            <a:pPr marL="0" lvl="0" indent="0" algn="l" rtl="0">
              <a:lnSpc>
                <a:spcPct val="150000"/>
              </a:lnSpc>
              <a:spcBef>
                <a:spcPts val="1200"/>
              </a:spcBef>
              <a:spcAft>
                <a:spcPts val="0"/>
              </a:spcAft>
              <a:buNone/>
            </a:pPr>
            <a:endParaRPr sz="1600" dirty="0">
              <a:latin typeface="Nunito Sans SemiBold"/>
              <a:ea typeface="Nunito Sans SemiBold"/>
              <a:cs typeface="Nunito Sans SemiBold"/>
              <a:sym typeface="Nunito Sans SemiBold"/>
            </a:endParaRPr>
          </a:p>
          <a:p>
            <a:pPr marL="0" lvl="0" indent="0" algn="l" rtl="0">
              <a:lnSpc>
                <a:spcPct val="150000"/>
              </a:lnSpc>
              <a:spcBef>
                <a:spcPts val="1200"/>
              </a:spcBef>
              <a:spcAft>
                <a:spcPts val="1200"/>
              </a:spcAft>
              <a:buNone/>
            </a:pPr>
            <a:endParaRPr sz="1600" dirty="0">
              <a:latin typeface="Nunito Sans SemiBold"/>
              <a:ea typeface="Nunito Sans SemiBold"/>
              <a:cs typeface="Nunito Sans SemiBold"/>
              <a:sym typeface="Nunito Sans SemiBold"/>
            </a:endParaRPr>
          </a:p>
        </p:txBody>
      </p:sp>
      <p:sp>
        <p:nvSpPr>
          <p:cNvPr id="742" name="Google Shape;742;p7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84</a:t>
            </a:fld>
            <a:endParaRPr/>
          </a:p>
        </p:txBody>
      </p:sp>
      <p:pic>
        <p:nvPicPr>
          <p:cNvPr id="743" name="Google Shape;743;p78"/>
          <p:cNvPicPr preferRelativeResize="0"/>
          <p:nvPr/>
        </p:nvPicPr>
        <p:blipFill>
          <a:blip r:embed="rId3">
            <a:alphaModFix/>
          </a:blip>
          <a:stretch>
            <a:fillRect/>
          </a:stretch>
        </p:blipFill>
        <p:spPr>
          <a:xfrm>
            <a:off x="3157625" y="2400500"/>
            <a:ext cx="3039100" cy="342500"/>
          </a:xfrm>
          <a:prstGeom prst="rect">
            <a:avLst/>
          </a:prstGeom>
          <a:noFill/>
          <a:ln>
            <a:noFill/>
          </a:ln>
        </p:spPr>
      </p:pic>
      <p:pic>
        <p:nvPicPr>
          <p:cNvPr id="744" name="Google Shape;744;p78"/>
          <p:cNvPicPr preferRelativeResize="0"/>
          <p:nvPr/>
        </p:nvPicPr>
        <p:blipFill rotWithShape="1">
          <a:blip r:embed="rId4">
            <a:alphaModFix/>
          </a:blip>
          <a:srcRect t="11890" r="2543" b="2566"/>
          <a:stretch/>
        </p:blipFill>
        <p:spPr>
          <a:xfrm>
            <a:off x="2255025" y="2912891"/>
            <a:ext cx="4633949" cy="20338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8F58-5390-1BDF-284B-15FBF1E6F015}"/>
              </a:ext>
            </a:extLst>
          </p:cNvPr>
          <p:cNvSpPr>
            <a:spLocks noGrp="1"/>
          </p:cNvSpPr>
          <p:nvPr>
            <p:ph type="title"/>
          </p:nvPr>
        </p:nvSpPr>
        <p:spPr/>
        <p:txBody>
          <a:bodyPr>
            <a:normAutofit fontScale="90000"/>
          </a:bodyPr>
          <a:lstStyle/>
          <a:p>
            <a:r>
              <a:rPr lang="en-US" dirty="0"/>
              <a:t>7.4 Imagens</a:t>
            </a:r>
            <a:endParaRPr lang="pt-BR" dirty="0"/>
          </a:p>
        </p:txBody>
      </p:sp>
      <p:sp>
        <p:nvSpPr>
          <p:cNvPr id="3" name="Text Placeholder 2">
            <a:extLst>
              <a:ext uri="{FF2B5EF4-FFF2-40B4-BE49-F238E27FC236}">
                <a16:creationId xmlns:a16="http://schemas.microsoft.com/office/drawing/2014/main" id="{F76E51D5-9DF5-9B77-85FE-A028AA1A0799}"/>
              </a:ext>
            </a:extLst>
          </p:cNvPr>
          <p:cNvSpPr>
            <a:spLocks noGrp="1"/>
          </p:cNvSpPr>
          <p:nvPr>
            <p:ph type="body" idx="1"/>
          </p:nvPr>
        </p:nvSpPr>
        <p:spPr/>
        <p:txBody>
          <a:bodyPr/>
          <a:lstStyle/>
          <a:p>
            <a:r>
              <a:rPr lang="en-US" dirty="0" err="1"/>
              <a:t>Nosso</a:t>
            </a:r>
            <a:r>
              <a:rPr lang="en-US" dirty="0"/>
              <a:t> Y agora é </a:t>
            </a:r>
            <a:r>
              <a:rPr lang="en-US" dirty="0" err="1"/>
              <a:t>uma</a:t>
            </a:r>
            <a:r>
              <a:rPr lang="en-US" dirty="0"/>
              <a:t> </a:t>
            </a:r>
            <a:r>
              <a:rPr lang="en-US" dirty="0" err="1"/>
              <a:t>matriz</a:t>
            </a:r>
            <a:r>
              <a:rPr lang="en-US" dirty="0"/>
              <a:t> </a:t>
            </a:r>
            <a:r>
              <a:rPr lang="en-US" dirty="0" err="1"/>
              <a:t>ou</a:t>
            </a:r>
            <a:r>
              <a:rPr lang="en-US" dirty="0"/>
              <a:t> </a:t>
            </a:r>
            <a:r>
              <a:rPr lang="en-US" i="1" dirty="0"/>
              <a:t>tensor</a:t>
            </a:r>
            <a:endParaRPr lang="en-US" dirty="0"/>
          </a:p>
          <a:p>
            <a:pPr marL="114300" indent="0">
              <a:buNone/>
            </a:pPr>
            <a:endParaRPr lang="pt-BR" dirty="0"/>
          </a:p>
        </p:txBody>
      </p:sp>
      <p:sp>
        <p:nvSpPr>
          <p:cNvPr id="4" name="Slide Number Placeholder 3">
            <a:extLst>
              <a:ext uri="{FF2B5EF4-FFF2-40B4-BE49-F238E27FC236}">
                <a16:creationId xmlns:a16="http://schemas.microsoft.com/office/drawing/2014/main" id="{260B7998-C7BD-09B2-75FD-177D17BC05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85</a:t>
            </a:fld>
            <a:endParaRPr lang="pt-BR"/>
          </a:p>
        </p:txBody>
      </p:sp>
      <p:pic>
        <p:nvPicPr>
          <p:cNvPr id="5" name="Picture 4">
            <a:extLst>
              <a:ext uri="{FF2B5EF4-FFF2-40B4-BE49-F238E27FC236}">
                <a16:creationId xmlns:a16="http://schemas.microsoft.com/office/drawing/2014/main" id="{4320FBED-BA97-08AF-2FDF-74ECC935885F}"/>
              </a:ext>
            </a:extLst>
          </p:cNvPr>
          <p:cNvPicPr>
            <a:picLocks noChangeAspect="1"/>
          </p:cNvPicPr>
          <p:nvPr/>
        </p:nvPicPr>
        <p:blipFill>
          <a:blip r:embed="rId2"/>
          <a:stretch>
            <a:fillRect/>
          </a:stretch>
        </p:blipFill>
        <p:spPr>
          <a:xfrm>
            <a:off x="616857" y="2177167"/>
            <a:ext cx="4215039" cy="1671139"/>
          </a:xfrm>
          <a:prstGeom prst="rect">
            <a:avLst/>
          </a:prstGeom>
        </p:spPr>
      </p:pic>
      <p:pic>
        <p:nvPicPr>
          <p:cNvPr id="6" name="Picture 5">
            <a:extLst>
              <a:ext uri="{FF2B5EF4-FFF2-40B4-BE49-F238E27FC236}">
                <a16:creationId xmlns:a16="http://schemas.microsoft.com/office/drawing/2014/main" id="{1440FC57-455C-77D0-1E9C-497EDF5C8AFE}"/>
              </a:ext>
            </a:extLst>
          </p:cNvPr>
          <p:cNvPicPr>
            <a:picLocks noChangeAspect="1"/>
          </p:cNvPicPr>
          <p:nvPr/>
        </p:nvPicPr>
        <p:blipFill>
          <a:blip r:embed="rId3"/>
          <a:stretch>
            <a:fillRect/>
          </a:stretch>
        </p:blipFill>
        <p:spPr>
          <a:xfrm>
            <a:off x="5647775" y="1957528"/>
            <a:ext cx="2879368" cy="2278829"/>
          </a:xfrm>
          <a:prstGeom prst="rect">
            <a:avLst/>
          </a:prstGeom>
        </p:spPr>
      </p:pic>
    </p:spTree>
    <p:extLst>
      <p:ext uri="{BB962C8B-B14F-4D97-AF65-F5344CB8AC3E}">
        <p14:creationId xmlns:p14="http://schemas.microsoft.com/office/powerpoint/2010/main" val="106432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C64E-E7CA-BAC6-C9FD-21728F982B46}"/>
              </a:ext>
            </a:extLst>
          </p:cNvPr>
          <p:cNvSpPr>
            <a:spLocks noGrp="1"/>
          </p:cNvSpPr>
          <p:nvPr>
            <p:ph type="title"/>
          </p:nvPr>
        </p:nvSpPr>
        <p:spPr/>
        <p:txBody>
          <a:bodyPr>
            <a:normAutofit fontScale="90000"/>
          </a:bodyPr>
          <a:lstStyle/>
          <a:p>
            <a:r>
              <a:rPr lang="en-US" dirty="0"/>
              <a:t>1.3 </a:t>
            </a:r>
            <a:r>
              <a:rPr lang="en-US" dirty="0" err="1"/>
              <a:t>Modelo</a:t>
            </a:r>
            <a:r>
              <a:rPr lang="en-US" dirty="0"/>
              <a:t> e </a:t>
            </a:r>
            <a:r>
              <a:rPr lang="en-US" dirty="0" err="1"/>
              <a:t>Hipóteses</a:t>
            </a:r>
            <a:endParaRPr lang="pt-BR" dirty="0"/>
          </a:p>
        </p:txBody>
      </p:sp>
      <p:sp>
        <p:nvSpPr>
          <p:cNvPr id="3" name="Text Placeholder 2">
            <a:extLst>
              <a:ext uri="{FF2B5EF4-FFF2-40B4-BE49-F238E27FC236}">
                <a16:creationId xmlns:a16="http://schemas.microsoft.com/office/drawing/2014/main" id="{1A2C128C-8643-9DF1-6D2C-5A1DE33F5333}"/>
              </a:ext>
            </a:extLst>
          </p:cNvPr>
          <p:cNvSpPr>
            <a:spLocks noGrp="1"/>
          </p:cNvSpPr>
          <p:nvPr>
            <p:ph type="body" idx="1"/>
          </p:nvPr>
        </p:nvSpPr>
        <p:spPr/>
        <p:txBody>
          <a:bodyPr>
            <a:normAutofit/>
          </a:bodyPr>
          <a:lstStyle/>
          <a:p>
            <a:r>
              <a:rPr lang="en-US" dirty="0" err="1"/>
              <a:t>Precisamos</a:t>
            </a:r>
            <a:r>
              <a:rPr lang="en-US" dirty="0"/>
              <a:t> lidar com 1 e 2. Para </a:t>
            </a:r>
            <a:r>
              <a:rPr lang="en-US" dirty="0" err="1"/>
              <a:t>isso</a:t>
            </a:r>
            <a:r>
              <a:rPr lang="en-US" dirty="0"/>
              <a:t>, </a:t>
            </a:r>
            <a:r>
              <a:rPr lang="en-US" dirty="0" err="1"/>
              <a:t>definimos</a:t>
            </a:r>
            <a:r>
              <a:rPr lang="en-US" dirty="0"/>
              <a:t> </a:t>
            </a:r>
            <a:r>
              <a:rPr lang="en-US" dirty="0" err="1"/>
              <a:t>modelos</a:t>
            </a:r>
            <a:r>
              <a:rPr lang="en-US" dirty="0"/>
              <a:t>:</a:t>
            </a:r>
          </a:p>
          <a:p>
            <a:pPr marL="114300" indent="0">
              <a:buNone/>
            </a:pPr>
            <a:endParaRPr lang="en-US" dirty="0"/>
          </a:p>
          <a:p>
            <a:pPr marL="114300" indent="0" algn="ctr">
              <a:buNone/>
            </a:pPr>
            <a:r>
              <a:rPr lang="pt-BR" dirty="0"/>
              <a:t>PGD assumido + método matemático de estimar </a:t>
            </a:r>
            <a:r>
              <a:rPr lang="en-US" sz="1800" b="1" dirty="0">
                <a:solidFill>
                  <a:schemeClr val="dk1"/>
                </a:solidFill>
                <a:latin typeface="Cambria Math"/>
                <a:ea typeface="Cambria Math"/>
                <a:cs typeface="Cambria Math"/>
                <a:sym typeface="Cambria Math"/>
              </a:rPr>
              <a:t>β</a:t>
            </a:r>
            <a:endParaRPr lang="pt-BR" b="1" dirty="0">
              <a:latin typeface="Cambria Math" panose="02040503050406030204" pitchFamily="18" charset="0"/>
              <a:ea typeface="Cambria Math" panose="02040503050406030204" pitchFamily="18" charset="0"/>
            </a:endParaRPr>
          </a:p>
          <a:p>
            <a:endParaRPr lang="pt-BR" b="1" dirty="0">
              <a:latin typeface="Cambria Math" panose="02040503050406030204" pitchFamily="18" charset="0"/>
              <a:ea typeface="Cambria Math" panose="02040503050406030204" pitchFamily="18" charset="0"/>
            </a:endParaRPr>
          </a:p>
          <a:p>
            <a:r>
              <a:rPr lang="pt-BR" b="1" dirty="0">
                <a:latin typeface="Montserrat SemiBold" pitchFamily="2" charset="0"/>
                <a:ea typeface="Cambria Math" panose="02040503050406030204" pitchFamily="18" charset="0"/>
              </a:rPr>
              <a:t>Mas entender o PGD era nosso objetivo... Podemos assumir a resposta? Não... Esse é o problema da modelagem</a:t>
            </a:r>
          </a:p>
          <a:p>
            <a:pPr lvl="1"/>
            <a:r>
              <a:rPr lang="pt-BR" dirty="0">
                <a:solidFill>
                  <a:schemeClr val="dk1"/>
                </a:solidFill>
              </a:rPr>
              <a:t>O método agnóstico não era sistemático, mas para ter um sistema, precisamos criar uma fundação</a:t>
            </a:r>
          </a:p>
          <a:p>
            <a:pPr lvl="1"/>
            <a:r>
              <a:rPr lang="pt-BR" dirty="0">
                <a:solidFill>
                  <a:schemeClr val="dk1"/>
                </a:solidFill>
              </a:rPr>
              <a:t>Os dados não respondem nada se não fizermos uma pergunta bem definida, o que exige hipóteses</a:t>
            </a:r>
          </a:p>
          <a:p>
            <a:pPr lvl="2"/>
            <a:r>
              <a:rPr lang="pt-BR" dirty="0">
                <a:solidFill>
                  <a:schemeClr val="dk1"/>
                </a:solidFill>
              </a:rPr>
              <a:t>“Qual a relação entre Y e X?” </a:t>
            </a:r>
            <a:r>
              <a:rPr lang="pt-BR" dirty="0" err="1">
                <a:solidFill>
                  <a:schemeClr val="dk1"/>
                </a:solidFill>
              </a:rPr>
              <a:t>vs</a:t>
            </a:r>
            <a:r>
              <a:rPr lang="pt-BR" dirty="0">
                <a:solidFill>
                  <a:schemeClr val="dk1"/>
                </a:solidFill>
              </a:rPr>
              <a:t> “qual o valor de </a:t>
            </a:r>
            <a:r>
              <a:rPr lang="en-US" sz="1400" b="1" dirty="0">
                <a:solidFill>
                  <a:schemeClr val="dk1"/>
                </a:solidFill>
                <a:latin typeface="Cambria Math"/>
                <a:ea typeface="Cambria Math"/>
                <a:cs typeface="Cambria Math"/>
                <a:sym typeface="Cambria Math"/>
              </a:rPr>
              <a:t>β</a:t>
            </a:r>
            <a:r>
              <a:rPr lang="pt-BR" dirty="0">
                <a:solidFill>
                  <a:schemeClr val="dk1"/>
                </a:solidFill>
              </a:rPr>
              <a:t>?”</a:t>
            </a:r>
          </a:p>
        </p:txBody>
      </p:sp>
      <p:sp>
        <p:nvSpPr>
          <p:cNvPr id="4" name="Slide Number Placeholder 3">
            <a:extLst>
              <a:ext uri="{FF2B5EF4-FFF2-40B4-BE49-F238E27FC236}">
                <a16:creationId xmlns:a16="http://schemas.microsoft.com/office/drawing/2014/main" id="{DC564E1D-40AD-ED59-5FAA-874754DE07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9</a:t>
            </a:fld>
            <a:endParaRPr lang="pt-BR"/>
          </a:p>
        </p:txBody>
      </p:sp>
    </p:spTree>
    <p:extLst>
      <p:ext uri="{BB962C8B-B14F-4D97-AF65-F5344CB8AC3E}">
        <p14:creationId xmlns:p14="http://schemas.microsoft.com/office/powerpoint/2010/main" val="2481000851"/>
      </p:ext>
    </p:extLst>
  </p:cSld>
  <p:clrMapOvr>
    <a:masterClrMapping/>
  </p:clrMapOvr>
</p:sld>
</file>

<file path=ppt/theme/theme1.xml><?xml version="1.0" encoding="utf-8"?>
<a:theme xmlns:a="http://schemas.openxmlformats.org/drawingml/2006/main" name="Simple Light">
  <a:themeElements>
    <a:clrScheme name="Simple Light">
      <a:dk1>
        <a:srgbClr val="FFFFFF"/>
      </a:dk1>
      <a:lt1>
        <a:srgbClr val="081133"/>
      </a:lt1>
      <a:dk2>
        <a:srgbClr val="FFFFFF"/>
      </a:dk2>
      <a:lt2>
        <a:srgbClr val="FFFFFF"/>
      </a:lt2>
      <a:accent1>
        <a:srgbClr val="F751A5"/>
      </a:accent1>
      <a:accent2>
        <a:srgbClr val="914ECD"/>
      </a:accent2>
      <a:accent3>
        <a:srgbClr val="264FE8"/>
      </a:accent3>
      <a:accent4>
        <a:srgbClr val="05A31A"/>
      </a:accent4>
      <a:accent5>
        <a:srgbClr val="4EA0FF"/>
      </a:accent5>
      <a:accent6>
        <a:srgbClr val="EEFF41"/>
      </a:accent6>
      <a:hlink>
        <a:srgbClr val="F751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3979</Words>
  <Application>Microsoft Office PowerPoint</Application>
  <PresentationFormat>On-screen Show (16:9)</PresentationFormat>
  <Paragraphs>813</Paragraphs>
  <Slides>85</Slides>
  <Notes>61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Montserrat SemiBold</vt:lpstr>
      <vt:lpstr>Cambria Math</vt:lpstr>
      <vt:lpstr>Courier New</vt:lpstr>
      <vt:lpstr>Nunito Sans</vt:lpstr>
      <vt:lpstr>Arial</vt:lpstr>
      <vt:lpstr>Nunito Sans Medium</vt:lpstr>
      <vt:lpstr>Nunito Sans SemiBold</vt:lpstr>
      <vt:lpstr>Montserrat</vt:lpstr>
      <vt:lpstr>Simple Light</vt:lpstr>
      <vt:lpstr>Modelagem Trainee GVCode</vt:lpstr>
      <vt:lpstr>Sumário </vt:lpstr>
      <vt:lpstr>1. Introdução</vt:lpstr>
      <vt:lpstr>1.1 Recapitulando</vt:lpstr>
      <vt:lpstr>1.1 Recapitulando</vt:lpstr>
      <vt:lpstr>Objetivos de Aprendizagem – 1 e 2</vt:lpstr>
      <vt:lpstr>1.2 PGD</vt:lpstr>
      <vt:lpstr>1.2 PGD</vt:lpstr>
      <vt:lpstr>1.3 Modelo e Hipóteses</vt:lpstr>
      <vt:lpstr>1.3 Modelo e Hipóteses</vt:lpstr>
      <vt:lpstr>1.3 Modelo e Hipóteses</vt:lpstr>
      <vt:lpstr>1.4 Estimação</vt:lpstr>
      <vt:lpstr>1.4 Estimação</vt:lpstr>
      <vt:lpstr>1.4 Estimação</vt:lpstr>
      <vt:lpstr>1.5 Resultados e Incerteza</vt:lpstr>
      <vt:lpstr>1.5 Resultados e Incerteza</vt:lpstr>
      <vt:lpstr>1.5 Resultados e Incerteza</vt:lpstr>
      <vt:lpstr>1.6 Big Picture</vt:lpstr>
      <vt:lpstr>2. Tipos de Modelos</vt:lpstr>
      <vt:lpstr>2.1 Estatística e ML</vt:lpstr>
      <vt:lpstr>2.1 Tipos de Aprendizado</vt:lpstr>
      <vt:lpstr>2.1 Tipos de Aprendizado</vt:lpstr>
      <vt:lpstr>2.1 Tipos de Aprendizado</vt:lpstr>
      <vt:lpstr>2.1 Tipos de Aprendizado</vt:lpstr>
      <vt:lpstr>3. Aprendizado Supervisionado</vt:lpstr>
      <vt:lpstr>Objetivos de Aprendizagem – 3 a 5</vt:lpstr>
      <vt:lpstr>3.1 Métodos de Regressão</vt:lpstr>
      <vt:lpstr>3.1 Regressão</vt:lpstr>
      <vt:lpstr>3.1.1 Regressão Linear</vt:lpstr>
      <vt:lpstr>Conceitos – Medidas de Performance</vt:lpstr>
      <vt:lpstr>Conceitos – Dummies</vt:lpstr>
      <vt:lpstr>3.1.2 Regressão Linear + NL</vt:lpstr>
      <vt:lpstr>Conceitos - Hiperparâmetros</vt:lpstr>
      <vt:lpstr>Conceitos - Under e Over fitting</vt:lpstr>
      <vt:lpstr>Conceitos - Under e Over fitting</vt:lpstr>
      <vt:lpstr>3.1.3 Regressão Não-Linear</vt:lpstr>
      <vt:lpstr>3.1.4 Regressão Penalizada</vt:lpstr>
      <vt:lpstr>Pausa</vt:lpstr>
      <vt:lpstr>3.2 Métodos de Classificação</vt:lpstr>
      <vt:lpstr>3.2 Classificação</vt:lpstr>
      <vt:lpstr>Conceitos – Tipos de Erros</vt:lpstr>
      <vt:lpstr>Conceitos – Tipos de Erros</vt:lpstr>
      <vt:lpstr>3.2.1 Regressão Logística</vt:lpstr>
      <vt:lpstr>3.2.2 Decision Trees</vt:lpstr>
      <vt:lpstr>3.2.2 Decision Trees</vt:lpstr>
      <vt:lpstr>3.2.2 Decision Trees</vt:lpstr>
      <vt:lpstr>Conceitos – Métodos de Estimação</vt:lpstr>
      <vt:lpstr>3.2.2 Decision Trees</vt:lpstr>
      <vt:lpstr>Conceitos – Modelos Adaptados</vt:lpstr>
      <vt:lpstr>Conceitos - Modelos (Não)Paramétricos</vt:lpstr>
      <vt:lpstr>3.2.3 Random Forests</vt:lpstr>
      <vt:lpstr>3.2.4 Support Vector Machines</vt:lpstr>
      <vt:lpstr>3.2.4 Support Vector Machines</vt:lpstr>
      <vt:lpstr>3.2.4 Support Vector Machines</vt:lpstr>
      <vt:lpstr>Conceitos – Medidas de Performance</vt:lpstr>
      <vt:lpstr>3.2 Revisão</vt:lpstr>
      <vt:lpstr>4. Aprendizado Não Supervisionado</vt:lpstr>
      <vt:lpstr>4.1 Métodos de Clustering</vt:lpstr>
      <vt:lpstr>4.1.1 K-means</vt:lpstr>
      <vt:lpstr>4.1.1 K-means</vt:lpstr>
      <vt:lpstr>4.1.1 K-means</vt:lpstr>
      <vt:lpstr>4.1.2 Cluster Hierárquico (AGNES e DIANA)</vt:lpstr>
      <vt:lpstr>4.2 Redução de Dimensionalidade</vt:lpstr>
      <vt:lpstr>4.2.1 PCA</vt:lpstr>
      <vt:lpstr>4.2.1 PCA</vt:lpstr>
      <vt:lpstr>5. Temas Gerais</vt:lpstr>
      <vt:lpstr>5.1 Dos Modelos</vt:lpstr>
      <vt:lpstr>5.2 Dos Dados</vt:lpstr>
      <vt:lpstr>5.3 Das Implementações</vt:lpstr>
      <vt:lpstr>5.3 Das Implementações</vt:lpstr>
      <vt:lpstr>6. Métodos Avançados</vt:lpstr>
      <vt:lpstr>Objetivos de Aprendizagem – 6 e 7</vt:lpstr>
      <vt:lpstr>6.1 Validação</vt:lpstr>
      <vt:lpstr>6.2 Ensambles</vt:lpstr>
      <vt:lpstr>6.2 Ensambles</vt:lpstr>
      <vt:lpstr>6.3 Neural Networks</vt:lpstr>
      <vt:lpstr>6.3 Neural Networks</vt:lpstr>
      <vt:lpstr>6.3 Neural Networks</vt:lpstr>
      <vt:lpstr>7. Temas em Tipos de Dados</vt:lpstr>
      <vt:lpstr>7.1 Tipos de Dados</vt:lpstr>
      <vt:lpstr>7.2 Séries Temporais</vt:lpstr>
      <vt:lpstr>7.2 Séries Temporais</vt:lpstr>
      <vt:lpstr>7.2 Séries Temporais</vt:lpstr>
      <vt:lpstr>7.3 Paineis</vt:lpstr>
      <vt:lpstr>7.4 Imagens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Ricardo Semião e Castro</dc:creator>
  <cp:lastModifiedBy>Ricardo Semião e Castro</cp:lastModifiedBy>
  <cp:revision>1</cp:revision>
  <dcterms:modified xsi:type="dcterms:W3CDTF">2024-11-13T18:50:47Z</dcterms:modified>
</cp:coreProperties>
</file>